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oboto Slab Light"/>
      <p:regular r:id="rId27"/>
      <p:bold r:id="rId28"/>
    </p:embeddedFont>
    <p:embeddedFont>
      <p:font typeface="Neucha"/>
      <p:regular r:id="rId29"/>
    </p:embeddedFont>
    <p:embeddedFont>
      <p:font typeface="Patrick Hand"/>
      <p:regular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Fira Sans Extra Condensed Medium"/>
      <p:regular r:id="rId35"/>
      <p:bold r:id="rId36"/>
      <p:italic r:id="rId37"/>
      <p:boldItalic r:id="rId38"/>
    </p:embeddedFont>
    <p:embeddedFont>
      <p:font typeface="Roboto Condensed"/>
      <p:regular r:id="rId39"/>
      <p:bold r:id="rId40"/>
      <p:italic r:id="rId41"/>
      <p:boldItalic r:id="rId42"/>
    </p:embeddedFont>
    <p:embeddedFont>
      <p:font typeface="Bahiana"/>
      <p:regular r:id="rId43"/>
    </p:embeddedFont>
    <p:embeddedFont>
      <p:font typeface="Barlow Semi Condensed"/>
      <p:regular r:id="rId44"/>
      <p:bold r:id="rId45"/>
      <p:italic r:id="rId46"/>
      <p:boldItalic r:id="rId47"/>
    </p:embeddedFont>
    <p:embeddedFont>
      <p:font typeface="Barlow Semi Condensed SemiBold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bold.fntdata"/><Relationship Id="rId42" Type="http://schemas.openxmlformats.org/officeDocument/2006/relationships/font" Target="fonts/RobotoCondensed-boldItalic.fntdata"/><Relationship Id="rId41" Type="http://schemas.openxmlformats.org/officeDocument/2006/relationships/font" Target="fonts/RobotoCondensed-italic.fntdata"/><Relationship Id="rId44" Type="http://schemas.openxmlformats.org/officeDocument/2006/relationships/font" Target="fonts/BarlowSemiCondensed-regular.fntdata"/><Relationship Id="rId43" Type="http://schemas.openxmlformats.org/officeDocument/2006/relationships/font" Target="fonts/Bahiana-regular.fntdata"/><Relationship Id="rId46" Type="http://schemas.openxmlformats.org/officeDocument/2006/relationships/font" Target="fonts/BarlowSemiCondensed-italic.fntdata"/><Relationship Id="rId45" Type="http://schemas.openxmlformats.org/officeDocument/2006/relationships/font" Target="fonts/BarlowSemiCondense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arlowSemiCondensedSemiBold-regular.fntdata"/><Relationship Id="rId47" Type="http://schemas.openxmlformats.org/officeDocument/2006/relationships/font" Target="fonts/BarlowSemiCondensed-boldItalic.fntdata"/><Relationship Id="rId49" Type="http://schemas.openxmlformats.org/officeDocument/2006/relationships/font" Target="fonts/BarlowSemiCondensed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regular.fntdata"/><Relationship Id="rId30" Type="http://schemas.openxmlformats.org/officeDocument/2006/relationships/font" Target="fonts/PatrickHand-regular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FiraSansExtraCondensedMedium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FiraSansExtraCondensedMedium-italic.fntdata"/><Relationship Id="rId36" Type="http://schemas.openxmlformats.org/officeDocument/2006/relationships/font" Target="fonts/FiraSansExtraCondensedMedium-bold.fntdata"/><Relationship Id="rId39" Type="http://schemas.openxmlformats.org/officeDocument/2006/relationships/font" Target="fonts/RobotoCondensed-regular.fntdata"/><Relationship Id="rId38" Type="http://schemas.openxmlformats.org/officeDocument/2006/relationships/font" Target="fonts/FiraSansExtraCondensedMedium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SlabLight-bold.fntdata"/><Relationship Id="rId27" Type="http://schemas.openxmlformats.org/officeDocument/2006/relationships/font" Target="fonts/RobotoSlabLight-regular.fntdata"/><Relationship Id="rId29" Type="http://schemas.openxmlformats.org/officeDocument/2006/relationships/font" Target="fonts/Neucha-regular.fntdata"/><Relationship Id="rId51" Type="http://schemas.openxmlformats.org/officeDocument/2006/relationships/font" Target="fonts/BarlowSemiCondensedSemiBold-boldItalic.fntdata"/><Relationship Id="rId50" Type="http://schemas.openxmlformats.org/officeDocument/2006/relationships/font" Target="fonts/BarlowSemiCondensedSemiBold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6bd56c9061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6bd56c9061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6bd56c9061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6bd56c9061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af2a1443f_1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af2a1443f_1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70c1df8b9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70c1df8b9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2484b6231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2484b6231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6bad27d065_0_2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6bad27d065_0_2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8b486df833_7_2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8b486df833_7_2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8af2a1443f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8af2a1443f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8af2a1443f_1_1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8af2a1443f_1_1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8af2a1443f_1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8af2a1443f_1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2484b62313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12484b6231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70c1df8b9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70c1df8b9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8af2a1443f_1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8af2a1443f_1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8af2a1443f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8af2a1443f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8af2a1443f_1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8af2a1443f_1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6be81bf08b_0_12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6be81bf08b_0_12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6ba96a1c4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6ba96a1c4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70c1df8b9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70c1df8b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6bd56c9061_0_2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6bd56c9061_0_2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8af2a1443f_1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8af2a1443f_1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6bd56c9061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6bd56c9061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70c1df8b9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70c1df8b9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Relationship Id="rId5" Type="http://schemas.openxmlformats.org/officeDocument/2006/relationships/hyperlink" Target="https://slack-redir.net/link?url=https%3A%2F%2Fstories.freepik.com%2F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716725" y="2695845"/>
            <a:ext cx="3855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6725" y="541050"/>
            <a:ext cx="4593000" cy="2346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flipH="1" rot="-5400000">
            <a:off x="4507511" y="686831"/>
            <a:ext cx="5418290" cy="4523354"/>
            <a:chOff x="1645525" y="677625"/>
            <a:chExt cx="4313925" cy="3465375"/>
          </a:xfrm>
        </p:grpSpPr>
        <p:sp>
          <p:nvSpPr>
            <p:cNvPr id="12" name="Google Shape;12;p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 flipH="1" rot="-350230">
            <a:off x="-2574603" y="3238095"/>
            <a:ext cx="4313860" cy="3465323"/>
            <a:chOff x="1645525" y="677625"/>
            <a:chExt cx="4313925" cy="3465375"/>
          </a:xfrm>
        </p:grpSpPr>
        <p:sp>
          <p:nvSpPr>
            <p:cNvPr id="21" name="Google Shape;21;p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title"/>
          </p:nvPr>
        </p:nvSpPr>
        <p:spPr>
          <a:xfrm>
            <a:off x="713229" y="1555600"/>
            <a:ext cx="34290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11"/>
          <p:cNvSpPr txBox="1"/>
          <p:nvPr>
            <p:ph idx="1" type="subTitle"/>
          </p:nvPr>
        </p:nvSpPr>
        <p:spPr>
          <a:xfrm>
            <a:off x="713225" y="4319653"/>
            <a:ext cx="4331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11"/>
          <p:cNvSpPr/>
          <p:nvPr/>
        </p:nvSpPr>
        <p:spPr>
          <a:xfrm flipH="1">
            <a:off x="4247163" y="582475"/>
            <a:ext cx="4705436" cy="4690904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rgbClr val="9EC5F3">
              <a:alpha val="33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11"/>
          <p:cNvGrpSpPr/>
          <p:nvPr/>
        </p:nvGrpSpPr>
        <p:grpSpPr>
          <a:xfrm rot="-6721043">
            <a:off x="7548010" y="3679328"/>
            <a:ext cx="4314064" cy="3465487"/>
            <a:chOff x="1645525" y="677625"/>
            <a:chExt cx="4313925" cy="3465375"/>
          </a:xfrm>
        </p:grpSpPr>
        <p:sp>
          <p:nvSpPr>
            <p:cNvPr id="180" name="Google Shape;180;p1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11"/>
          <p:cNvGrpSpPr/>
          <p:nvPr/>
        </p:nvGrpSpPr>
        <p:grpSpPr>
          <a:xfrm rot="10800000">
            <a:off x="-3279918" y="-1614444"/>
            <a:ext cx="4313494" cy="3465028"/>
            <a:chOff x="1645525" y="677625"/>
            <a:chExt cx="4313925" cy="3465375"/>
          </a:xfrm>
        </p:grpSpPr>
        <p:sp>
          <p:nvSpPr>
            <p:cNvPr id="189" name="Google Shape;189;p1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11"/>
          <p:cNvSpPr txBox="1"/>
          <p:nvPr>
            <p:ph hasCustomPrompt="1" idx="2" type="title"/>
          </p:nvPr>
        </p:nvSpPr>
        <p:spPr>
          <a:xfrm>
            <a:off x="713229" y="315950"/>
            <a:ext cx="9918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02">
  <p:cSld name="SECTION_TITLE_AND_DESCRIPTION_1">
    <p:bg>
      <p:bgPr>
        <a:solidFill>
          <a:schemeClr val="lt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12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200" name="Google Shape;200;p1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2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09" name="Google Shape;209;p1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12"/>
          <p:cNvSpPr txBox="1"/>
          <p:nvPr>
            <p:ph type="title"/>
          </p:nvPr>
        </p:nvSpPr>
        <p:spPr>
          <a:xfrm>
            <a:off x="713225" y="1554480"/>
            <a:ext cx="34302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12"/>
          <p:cNvSpPr txBox="1"/>
          <p:nvPr>
            <p:ph idx="1" type="subTitle"/>
          </p:nvPr>
        </p:nvSpPr>
        <p:spPr>
          <a:xfrm>
            <a:off x="716725" y="4319425"/>
            <a:ext cx="41226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12"/>
          <p:cNvSpPr txBox="1"/>
          <p:nvPr>
            <p:ph hasCustomPrompt="1" idx="2" type="title"/>
          </p:nvPr>
        </p:nvSpPr>
        <p:spPr>
          <a:xfrm>
            <a:off x="713229" y="315950"/>
            <a:ext cx="9918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"/>
          <p:cNvSpPr txBox="1"/>
          <p:nvPr>
            <p:ph type="ctrTitle"/>
          </p:nvPr>
        </p:nvSpPr>
        <p:spPr>
          <a:xfrm>
            <a:off x="2274300" y="4353034"/>
            <a:ext cx="4595400" cy="355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22" name="Google Shape;222;p13"/>
          <p:cNvSpPr txBox="1"/>
          <p:nvPr>
            <p:ph idx="1" type="subTitle"/>
          </p:nvPr>
        </p:nvSpPr>
        <p:spPr>
          <a:xfrm>
            <a:off x="1102125" y="3251400"/>
            <a:ext cx="6939900" cy="110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23" name="Google Shape;223;p13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224" name="Google Shape;224;p1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13"/>
          <p:cNvGrpSpPr/>
          <p:nvPr/>
        </p:nvGrpSpPr>
        <p:grpSpPr>
          <a:xfrm flipH="1" rot="-8463123">
            <a:off x="7919689" y="-346076"/>
            <a:ext cx="4313828" cy="3465297"/>
            <a:chOff x="1645525" y="677625"/>
            <a:chExt cx="4313925" cy="3465375"/>
          </a:xfrm>
        </p:grpSpPr>
        <p:sp>
          <p:nvSpPr>
            <p:cNvPr id="233" name="Google Shape;233;p1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" name="Google Shape;241;p13"/>
          <p:cNvGrpSpPr/>
          <p:nvPr/>
        </p:nvGrpSpPr>
        <p:grpSpPr>
          <a:xfrm rot="-9670140">
            <a:off x="1041688" y="-1055082"/>
            <a:ext cx="6670468" cy="4313030"/>
            <a:chOff x="1645525" y="677625"/>
            <a:chExt cx="4313925" cy="3465375"/>
          </a:xfrm>
        </p:grpSpPr>
        <p:sp>
          <p:nvSpPr>
            <p:cNvPr id="242" name="Google Shape;242;p1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"/>
          <p:cNvSpPr txBox="1"/>
          <p:nvPr>
            <p:ph idx="1" type="subTitle"/>
          </p:nvPr>
        </p:nvSpPr>
        <p:spPr>
          <a:xfrm>
            <a:off x="720000" y="3433200"/>
            <a:ext cx="77040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14"/>
          <p:cNvSpPr txBox="1"/>
          <p:nvPr>
            <p:ph hasCustomPrompt="1" type="title"/>
          </p:nvPr>
        </p:nvSpPr>
        <p:spPr>
          <a:xfrm>
            <a:off x="720000" y="1321725"/>
            <a:ext cx="770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53" name="Google Shape;253;p14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254" name="Google Shape;254;p1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14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63" name="Google Shape;263;p1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dk2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"/>
          <p:cNvSpPr txBox="1"/>
          <p:nvPr>
            <p:ph type="ctrTitle"/>
          </p:nvPr>
        </p:nvSpPr>
        <p:spPr>
          <a:xfrm>
            <a:off x="1654404" y="1586197"/>
            <a:ext cx="1645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15"/>
          <p:cNvSpPr txBox="1"/>
          <p:nvPr>
            <p:ph hasCustomPrompt="1" idx="2" type="title"/>
          </p:nvPr>
        </p:nvSpPr>
        <p:spPr>
          <a:xfrm>
            <a:off x="738445" y="1487400"/>
            <a:ext cx="8883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5"/>
          <p:cNvSpPr txBox="1"/>
          <p:nvPr>
            <p:ph idx="3" type="ctrTitle"/>
          </p:nvPr>
        </p:nvSpPr>
        <p:spPr>
          <a:xfrm>
            <a:off x="1654404" y="3339978"/>
            <a:ext cx="1645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15"/>
          <p:cNvSpPr txBox="1"/>
          <p:nvPr>
            <p:ph hasCustomPrompt="1" idx="4" type="title"/>
          </p:nvPr>
        </p:nvSpPr>
        <p:spPr>
          <a:xfrm>
            <a:off x="738396" y="3236500"/>
            <a:ext cx="8883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/>
          <p:nvPr>
            <p:ph idx="1" type="subTitle"/>
          </p:nvPr>
        </p:nvSpPr>
        <p:spPr>
          <a:xfrm flipH="1">
            <a:off x="1654404" y="3630227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7" name="Google Shape;277;p15"/>
          <p:cNvSpPr txBox="1"/>
          <p:nvPr>
            <p:ph idx="5" type="subTitle"/>
          </p:nvPr>
        </p:nvSpPr>
        <p:spPr>
          <a:xfrm flipH="1">
            <a:off x="1654404" y="1877658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8" name="Google Shape;278;p15"/>
          <p:cNvSpPr txBox="1"/>
          <p:nvPr>
            <p:ph idx="6" type="ctrTitle"/>
          </p:nvPr>
        </p:nvSpPr>
        <p:spPr>
          <a:xfrm>
            <a:off x="5845404" y="1586197"/>
            <a:ext cx="1645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9" name="Google Shape;279;p15"/>
          <p:cNvSpPr txBox="1"/>
          <p:nvPr>
            <p:ph hasCustomPrompt="1" idx="7" type="title"/>
          </p:nvPr>
        </p:nvSpPr>
        <p:spPr>
          <a:xfrm>
            <a:off x="4929372" y="1487400"/>
            <a:ext cx="8883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0" name="Google Shape;280;p15"/>
          <p:cNvSpPr txBox="1"/>
          <p:nvPr>
            <p:ph idx="8" type="ctrTitle"/>
          </p:nvPr>
        </p:nvSpPr>
        <p:spPr>
          <a:xfrm>
            <a:off x="5845404" y="3339978"/>
            <a:ext cx="1645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15"/>
          <p:cNvSpPr txBox="1"/>
          <p:nvPr>
            <p:ph hasCustomPrompt="1" idx="9" type="title"/>
          </p:nvPr>
        </p:nvSpPr>
        <p:spPr>
          <a:xfrm>
            <a:off x="4929522" y="3236500"/>
            <a:ext cx="8883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15"/>
          <p:cNvSpPr txBox="1"/>
          <p:nvPr>
            <p:ph idx="13" type="subTitle"/>
          </p:nvPr>
        </p:nvSpPr>
        <p:spPr>
          <a:xfrm flipH="1">
            <a:off x="5845404" y="3630227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3" name="Google Shape;283;p15"/>
          <p:cNvSpPr txBox="1"/>
          <p:nvPr>
            <p:ph idx="14" type="subTitle"/>
          </p:nvPr>
        </p:nvSpPr>
        <p:spPr>
          <a:xfrm flipH="1">
            <a:off x="5845404" y="1877658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84" name="Google Shape;284;p15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285" name="Google Shape;285;p1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Google Shape;293;p15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94" name="Google Shape;294;p1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15"/>
          <p:cNvSpPr txBox="1"/>
          <p:nvPr>
            <p:ph idx="15" type="ctrTitle"/>
          </p:nvPr>
        </p:nvSpPr>
        <p:spPr>
          <a:xfrm>
            <a:off x="713228" y="359450"/>
            <a:ext cx="2877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8"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"/>
          <p:cNvSpPr txBox="1"/>
          <p:nvPr>
            <p:ph idx="1" type="body"/>
          </p:nvPr>
        </p:nvSpPr>
        <p:spPr>
          <a:xfrm>
            <a:off x="716725" y="990500"/>
            <a:ext cx="7710600" cy="3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5" name="Google Shape;305;p16"/>
          <p:cNvSpPr txBox="1"/>
          <p:nvPr>
            <p:ph type="ctrTitle"/>
          </p:nvPr>
        </p:nvSpPr>
        <p:spPr>
          <a:xfrm>
            <a:off x="716726" y="359450"/>
            <a:ext cx="4396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grpSp>
        <p:nvGrpSpPr>
          <p:cNvPr id="306" name="Google Shape;306;p16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07" name="Google Shape;307;p1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" name="Google Shape;315;p16"/>
          <p:cNvGrpSpPr/>
          <p:nvPr/>
        </p:nvGrpSpPr>
        <p:grpSpPr>
          <a:xfrm flipH="1" rot="-5400000">
            <a:off x="6726269" y="-1973466"/>
            <a:ext cx="4313925" cy="3465375"/>
            <a:chOff x="1645525" y="677625"/>
            <a:chExt cx="4313925" cy="3465375"/>
          </a:xfrm>
        </p:grpSpPr>
        <p:sp>
          <p:nvSpPr>
            <p:cNvPr id="316" name="Google Shape;316;p1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CUSTOM_8_2">
    <p:bg>
      <p:bgPr>
        <a:solidFill>
          <a:schemeClr val="lt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"/>
          <p:cNvSpPr txBox="1"/>
          <p:nvPr>
            <p:ph idx="1" type="body"/>
          </p:nvPr>
        </p:nvSpPr>
        <p:spPr>
          <a:xfrm>
            <a:off x="716725" y="1147150"/>
            <a:ext cx="3855300" cy="32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6" name="Google Shape;326;p17"/>
          <p:cNvSpPr txBox="1"/>
          <p:nvPr>
            <p:ph type="ctrTitle"/>
          </p:nvPr>
        </p:nvSpPr>
        <p:spPr>
          <a:xfrm>
            <a:off x="716726" y="359450"/>
            <a:ext cx="4396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grpSp>
        <p:nvGrpSpPr>
          <p:cNvPr id="327" name="Google Shape;327;p17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28" name="Google Shape;328;p1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" name="Google Shape;336;p17"/>
          <p:cNvGrpSpPr/>
          <p:nvPr/>
        </p:nvGrpSpPr>
        <p:grpSpPr>
          <a:xfrm flipH="1" rot="-5400000">
            <a:off x="6726269" y="-1973466"/>
            <a:ext cx="4313925" cy="3465375"/>
            <a:chOff x="1645525" y="677625"/>
            <a:chExt cx="4313925" cy="3465375"/>
          </a:xfrm>
        </p:grpSpPr>
        <p:sp>
          <p:nvSpPr>
            <p:cNvPr id="337" name="Google Shape;337;p1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17"/>
          <p:cNvSpPr txBox="1"/>
          <p:nvPr>
            <p:ph idx="2" type="body"/>
          </p:nvPr>
        </p:nvSpPr>
        <p:spPr>
          <a:xfrm>
            <a:off x="4572000" y="1147150"/>
            <a:ext cx="3855300" cy="32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MAIN_POINT_1"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8"/>
          <p:cNvSpPr txBox="1"/>
          <p:nvPr>
            <p:ph type="title"/>
          </p:nvPr>
        </p:nvSpPr>
        <p:spPr>
          <a:xfrm>
            <a:off x="1305000" y="1328250"/>
            <a:ext cx="6534000" cy="27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9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348" name="Google Shape;348;p18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349" name="Google Shape;349;p1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18"/>
          <p:cNvGrpSpPr/>
          <p:nvPr/>
        </p:nvGrpSpPr>
        <p:grpSpPr>
          <a:xfrm flipH="1" rot="-8463123">
            <a:off x="7919689" y="-346076"/>
            <a:ext cx="4313828" cy="3465297"/>
            <a:chOff x="1645525" y="677625"/>
            <a:chExt cx="4313925" cy="3465375"/>
          </a:xfrm>
        </p:grpSpPr>
        <p:sp>
          <p:nvSpPr>
            <p:cNvPr id="358" name="Google Shape;358;p1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">
  <p:cSld name="TITLE_ONLY_1">
    <p:bg>
      <p:bgPr>
        <a:solidFill>
          <a:schemeClr val="dk2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9"/>
          <p:cNvSpPr txBox="1"/>
          <p:nvPr>
            <p:ph type="ctrTitle"/>
          </p:nvPr>
        </p:nvSpPr>
        <p:spPr>
          <a:xfrm>
            <a:off x="720050" y="359450"/>
            <a:ext cx="3214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68" name="Google Shape;368;p19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369" name="Google Shape;369;p1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19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78" name="Google Shape;378;p1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ONLY_2">
    <p:bg>
      <p:bgPr>
        <a:solidFill>
          <a:schemeClr val="dk2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20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388" name="Google Shape;388;p2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" name="Google Shape;396;p20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97" name="Google Shape;397;p2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0"/>
          <p:cNvSpPr txBox="1"/>
          <p:nvPr>
            <p:ph type="ctrTitle"/>
          </p:nvPr>
        </p:nvSpPr>
        <p:spPr>
          <a:xfrm>
            <a:off x="713225" y="359450"/>
            <a:ext cx="77139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/>
          <p:nvPr>
            <p:ph type="title"/>
          </p:nvPr>
        </p:nvSpPr>
        <p:spPr>
          <a:xfrm>
            <a:off x="5024950" y="1555600"/>
            <a:ext cx="34023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4231150" y="4319090"/>
            <a:ext cx="4196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32" name="Google Shape;32;p3"/>
          <p:cNvSpPr/>
          <p:nvPr/>
        </p:nvSpPr>
        <p:spPr>
          <a:xfrm>
            <a:off x="255838" y="541050"/>
            <a:ext cx="4777035" cy="4762282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rgbClr val="9EC5F3">
              <a:alpha val="33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3"/>
          <p:cNvGrpSpPr/>
          <p:nvPr/>
        </p:nvGrpSpPr>
        <p:grpSpPr>
          <a:xfrm rot="-6721043">
            <a:off x="7548010" y="3679328"/>
            <a:ext cx="4314064" cy="3465487"/>
            <a:chOff x="1645525" y="677625"/>
            <a:chExt cx="4313925" cy="3465375"/>
          </a:xfrm>
        </p:grpSpPr>
        <p:sp>
          <p:nvSpPr>
            <p:cNvPr id="34" name="Google Shape;34;p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Google Shape;42;p3"/>
          <p:cNvGrpSpPr/>
          <p:nvPr/>
        </p:nvGrpSpPr>
        <p:grpSpPr>
          <a:xfrm rot="-9532838">
            <a:off x="-3152758" y="-2029478"/>
            <a:ext cx="4313778" cy="3465257"/>
            <a:chOff x="1645525" y="677625"/>
            <a:chExt cx="4313925" cy="3465375"/>
          </a:xfrm>
        </p:grpSpPr>
        <p:sp>
          <p:nvSpPr>
            <p:cNvPr id="43" name="Google Shape;43;p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3"/>
          <p:cNvSpPr txBox="1"/>
          <p:nvPr>
            <p:ph hasCustomPrompt="1" idx="2" type="title"/>
          </p:nvPr>
        </p:nvSpPr>
        <p:spPr>
          <a:xfrm>
            <a:off x="6323650" y="315950"/>
            <a:ext cx="21036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">
  <p:cSld name="TITLE_ONLY_2_1_2">
    <p:bg>
      <p:bgPr>
        <a:solidFill>
          <a:schemeClr val="dk2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1"/>
          <p:cNvSpPr txBox="1"/>
          <p:nvPr>
            <p:ph type="ctrTitle"/>
          </p:nvPr>
        </p:nvSpPr>
        <p:spPr>
          <a:xfrm>
            <a:off x="713221" y="359450"/>
            <a:ext cx="7714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08" name="Google Shape;408;p21"/>
          <p:cNvGrpSpPr/>
          <p:nvPr/>
        </p:nvGrpSpPr>
        <p:grpSpPr>
          <a:xfrm flipH="1" rot="-4561160">
            <a:off x="6933535" y="-1813777"/>
            <a:ext cx="4314026" cy="3465456"/>
            <a:chOff x="1645525" y="677625"/>
            <a:chExt cx="4313925" cy="3465375"/>
          </a:xfrm>
        </p:grpSpPr>
        <p:sp>
          <p:nvSpPr>
            <p:cNvPr id="409" name="Google Shape;409;p2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21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418" name="Google Shape;418;p2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3">
  <p:cSld name="TITLE_ONLY_2_1_1">
    <p:bg>
      <p:bgPr>
        <a:solidFill>
          <a:schemeClr val="lt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2"/>
          <p:cNvSpPr txBox="1"/>
          <p:nvPr>
            <p:ph type="ctrTitle"/>
          </p:nvPr>
        </p:nvSpPr>
        <p:spPr>
          <a:xfrm>
            <a:off x="3058650" y="359450"/>
            <a:ext cx="30267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28" name="Google Shape;428;p22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429" name="Google Shape;429;p2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22"/>
          <p:cNvGrpSpPr/>
          <p:nvPr/>
        </p:nvGrpSpPr>
        <p:grpSpPr>
          <a:xfrm rot="5400000">
            <a:off x="-1974381" y="-1758041"/>
            <a:ext cx="4313925" cy="3465375"/>
            <a:chOff x="1645525" y="677625"/>
            <a:chExt cx="4313925" cy="3465375"/>
          </a:xfrm>
        </p:grpSpPr>
        <p:sp>
          <p:nvSpPr>
            <p:cNvPr id="438" name="Google Shape;438;p2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4">
  <p:cSld name="TITLE_ONLY_2_1_1_1"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3"/>
          <p:cNvSpPr txBox="1"/>
          <p:nvPr>
            <p:ph type="ctrTitle"/>
          </p:nvPr>
        </p:nvSpPr>
        <p:spPr>
          <a:xfrm>
            <a:off x="716725" y="359450"/>
            <a:ext cx="7710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48" name="Google Shape;448;p23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449" name="Google Shape;449;p2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23"/>
          <p:cNvGrpSpPr/>
          <p:nvPr/>
        </p:nvGrpSpPr>
        <p:grpSpPr>
          <a:xfrm rot="5400000">
            <a:off x="-1974381" y="-1758041"/>
            <a:ext cx="4313925" cy="3465375"/>
            <a:chOff x="1645525" y="677625"/>
            <a:chExt cx="4313925" cy="3465375"/>
          </a:xfrm>
        </p:grpSpPr>
        <p:sp>
          <p:nvSpPr>
            <p:cNvPr id="458" name="Google Shape;458;p2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">
  <p:cSld name="CUSTOM_8_1">
    <p:bg>
      <p:bgPr>
        <a:solidFill>
          <a:schemeClr val="dk2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4"/>
          <p:cNvSpPr txBox="1"/>
          <p:nvPr>
            <p:ph type="ctrTitle"/>
          </p:nvPr>
        </p:nvSpPr>
        <p:spPr>
          <a:xfrm>
            <a:off x="713232" y="359450"/>
            <a:ext cx="77175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68" name="Google Shape;468;p24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469" name="Google Shape;469;p2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24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478" name="Google Shape;478;p2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solidFill>
          <a:schemeClr val="lt2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5"/>
          <p:cNvSpPr txBox="1"/>
          <p:nvPr>
            <p:ph idx="1" type="subTitle"/>
          </p:nvPr>
        </p:nvSpPr>
        <p:spPr>
          <a:xfrm>
            <a:off x="720007" y="1663025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88" name="Google Shape;488;p25"/>
          <p:cNvSpPr txBox="1"/>
          <p:nvPr>
            <p:ph idx="2" type="subTitle"/>
          </p:nvPr>
        </p:nvSpPr>
        <p:spPr>
          <a:xfrm>
            <a:off x="6027293" y="1663025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89" name="Google Shape;489;p25"/>
          <p:cNvSpPr txBox="1"/>
          <p:nvPr>
            <p:ph idx="3" type="subTitle"/>
          </p:nvPr>
        </p:nvSpPr>
        <p:spPr>
          <a:xfrm>
            <a:off x="523551" y="2003750"/>
            <a:ext cx="2593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0" name="Google Shape;490;p25"/>
          <p:cNvSpPr txBox="1"/>
          <p:nvPr>
            <p:ph idx="4" type="subTitle"/>
          </p:nvPr>
        </p:nvSpPr>
        <p:spPr>
          <a:xfrm>
            <a:off x="6027249" y="2003750"/>
            <a:ext cx="2731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1" name="Google Shape;491;p25"/>
          <p:cNvSpPr txBox="1"/>
          <p:nvPr>
            <p:ph idx="5" type="subTitle"/>
          </p:nvPr>
        </p:nvSpPr>
        <p:spPr>
          <a:xfrm>
            <a:off x="720007" y="3009182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92" name="Google Shape;492;p25"/>
          <p:cNvSpPr txBox="1"/>
          <p:nvPr>
            <p:ph idx="6" type="subTitle"/>
          </p:nvPr>
        </p:nvSpPr>
        <p:spPr>
          <a:xfrm>
            <a:off x="6027293" y="3009175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93" name="Google Shape;493;p25"/>
          <p:cNvSpPr txBox="1"/>
          <p:nvPr>
            <p:ph idx="7" type="subTitle"/>
          </p:nvPr>
        </p:nvSpPr>
        <p:spPr>
          <a:xfrm>
            <a:off x="523551" y="3349900"/>
            <a:ext cx="2593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4" name="Google Shape;494;p25"/>
          <p:cNvSpPr txBox="1"/>
          <p:nvPr>
            <p:ph idx="8" type="subTitle"/>
          </p:nvPr>
        </p:nvSpPr>
        <p:spPr>
          <a:xfrm>
            <a:off x="6027249" y="3349900"/>
            <a:ext cx="2731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5" name="Google Shape;495;p25"/>
          <p:cNvSpPr txBox="1"/>
          <p:nvPr>
            <p:ph type="ctrTitle"/>
          </p:nvPr>
        </p:nvSpPr>
        <p:spPr>
          <a:xfrm>
            <a:off x="713232" y="359450"/>
            <a:ext cx="77073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96" name="Google Shape;496;p25"/>
          <p:cNvGrpSpPr/>
          <p:nvPr/>
        </p:nvGrpSpPr>
        <p:grpSpPr>
          <a:xfrm flipH="1" rot="-3205957">
            <a:off x="7572058" y="-1426393"/>
            <a:ext cx="4314158" cy="3465562"/>
            <a:chOff x="1645525" y="677625"/>
            <a:chExt cx="4313925" cy="3465375"/>
          </a:xfrm>
        </p:grpSpPr>
        <p:sp>
          <p:nvSpPr>
            <p:cNvPr id="497" name="Google Shape;497;p2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25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506" name="Google Shape;506;p2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solidFill>
          <a:schemeClr val="lt2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6"/>
          <p:cNvSpPr txBox="1"/>
          <p:nvPr>
            <p:ph type="ctrTitle"/>
          </p:nvPr>
        </p:nvSpPr>
        <p:spPr>
          <a:xfrm>
            <a:off x="716725" y="359450"/>
            <a:ext cx="77106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516" name="Google Shape;516;p26"/>
          <p:cNvGrpSpPr/>
          <p:nvPr/>
        </p:nvGrpSpPr>
        <p:grpSpPr>
          <a:xfrm flipH="1" rot="-5400000">
            <a:off x="5376689" y="857740"/>
            <a:ext cx="4313925" cy="3465375"/>
            <a:chOff x="1645525" y="677625"/>
            <a:chExt cx="4313925" cy="3465375"/>
          </a:xfrm>
        </p:grpSpPr>
        <p:sp>
          <p:nvSpPr>
            <p:cNvPr id="517" name="Google Shape;517;p2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26"/>
          <p:cNvSpPr txBox="1"/>
          <p:nvPr>
            <p:ph idx="1" type="subTitle"/>
          </p:nvPr>
        </p:nvSpPr>
        <p:spPr>
          <a:xfrm>
            <a:off x="716725" y="1170900"/>
            <a:ext cx="1205100" cy="27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26" name="Google Shape;526;p26"/>
          <p:cNvSpPr txBox="1"/>
          <p:nvPr>
            <p:ph idx="2" type="subTitle"/>
          </p:nvPr>
        </p:nvSpPr>
        <p:spPr>
          <a:xfrm>
            <a:off x="716725" y="1435437"/>
            <a:ext cx="2731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7" name="Google Shape;527;p26"/>
          <p:cNvSpPr txBox="1"/>
          <p:nvPr>
            <p:ph idx="3" type="subTitle"/>
          </p:nvPr>
        </p:nvSpPr>
        <p:spPr>
          <a:xfrm>
            <a:off x="716725" y="2467712"/>
            <a:ext cx="1205100" cy="27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28" name="Google Shape;528;p26"/>
          <p:cNvSpPr txBox="1"/>
          <p:nvPr>
            <p:ph idx="4" type="subTitle"/>
          </p:nvPr>
        </p:nvSpPr>
        <p:spPr>
          <a:xfrm>
            <a:off x="716725" y="2729425"/>
            <a:ext cx="2731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9" name="Google Shape;529;p26"/>
          <p:cNvSpPr txBox="1"/>
          <p:nvPr>
            <p:ph idx="5" type="subTitle"/>
          </p:nvPr>
        </p:nvSpPr>
        <p:spPr>
          <a:xfrm>
            <a:off x="716725" y="3761700"/>
            <a:ext cx="1205100" cy="27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30" name="Google Shape;530;p26"/>
          <p:cNvSpPr txBox="1"/>
          <p:nvPr>
            <p:ph idx="6" type="subTitle"/>
          </p:nvPr>
        </p:nvSpPr>
        <p:spPr>
          <a:xfrm>
            <a:off x="716725" y="4026238"/>
            <a:ext cx="2731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_1">
    <p:bg>
      <p:bgPr>
        <a:solidFill>
          <a:schemeClr val="lt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27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533" name="Google Shape;533;p2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27"/>
          <p:cNvGrpSpPr/>
          <p:nvPr/>
        </p:nvGrpSpPr>
        <p:grpSpPr>
          <a:xfrm rot="10800000">
            <a:off x="5074644" y="-430747"/>
            <a:ext cx="5369111" cy="4313006"/>
            <a:chOff x="1645525" y="677625"/>
            <a:chExt cx="4313925" cy="3465375"/>
          </a:xfrm>
        </p:grpSpPr>
        <p:sp>
          <p:nvSpPr>
            <p:cNvPr id="542" name="Google Shape;542;p2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27"/>
          <p:cNvSpPr txBox="1"/>
          <p:nvPr>
            <p:ph idx="1" type="subTitle"/>
          </p:nvPr>
        </p:nvSpPr>
        <p:spPr>
          <a:xfrm>
            <a:off x="828106" y="3559060"/>
            <a:ext cx="19842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1" name="Google Shape;551;p27"/>
          <p:cNvSpPr txBox="1"/>
          <p:nvPr>
            <p:ph idx="2" type="subTitle"/>
          </p:nvPr>
        </p:nvSpPr>
        <p:spPr>
          <a:xfrm>
            <a:off x="3579900" y="3559060"/>
            <a:ext cx="19842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2" name="Google Shape;552;p27"/>
          <p:cNvSpPr txBox="1"/>
          <p:nvPr>
            <p:ph idx="3" type="subTitle"/>
          </p:nvPr>
        </p:nvSpPr>
        <p:spPr>
          <a:xfrm>
            <a:off x="6330944" y="3559050"/>
            <a:ext cx="19818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3" name="Google Shape;553;p27"/>
          <p:cNvSpPr txBox="1"/>
          <p:nvPr>
            <p:ph idx="4" type="subTitle"/>
          </p:nvPr>
        </p:nvSpPr>
        <p:spPr>
          <a:xfrm>
            <a:off x="3495000" y="31996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54" name="Google Shape;554;p27"/>
          <p:cNvSpPr txBox="1"/>
          <p:nvPr>
            <p:ph idx="5" type="subTitle"/>
          </p:nvPr>
        </p:nvSpPr>
        <p:spPr>
          <a:xfrm>
            <a:off x="6244844" y="31996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55" name="Google Shape;555;p27"/>
          <p:cNvSpPr txBox="1"/>
          <p:nvPr>
            <p:ph idx="6" type="subTitle"/>
          </p:nvPr>
        </p:nvSpPr>
        <p:spPr>
          <a:xfrm>
            <a:off x="828106" y="1783637"/>
            <a:ext cx="19842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6" name="Google Shape;556;p27"/>
          <p:cNvSpPr txBox="1"/>
          <p:nvPr>
            <p:ph idx="7" type="subTitle"/>
          </p:nvPr>
        </p:nvSpPr>
        <p:spPr>
          <a:xfrm>
            <a:off x="3579900" y="1783637"/>
            <a:ext cx="19842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7" name="Google Shape;557;p27"/>
          <p:cNvSpPr txBox="1"/>
          <p:nvPr>
            <p:ph idx="8" type="subTitle"/>
          </p:nvPr>
        </p:nvSpPr>
        <p:spPr>
          <a:xfrm>
            <a:off x="6329744" y="1783637"/>
            <a:ext cx="19842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8" name="Google Shape;558;p27"/>
          <p:cNvSpPr txBox="1"/>
          <p:nvPr>
            <p:ph idx="9" type="subTitle"/>
          </p:nvPr>
        </p:nvSpPr>
        <p:spPr>
          <a:xfrm>
            <a:off x="3495000" y="1424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59" name="Google Shape;559;p27"/>
          <p:cNvSpPr txBox="1"/>
          <p:nvPr>
            <p:ph idx="13" type="subTitle"/>
          </p:nvPr>
        </p:nvSpPr>
        <p:spPr>
          <a:xfrm>
            <a:off x="6244844" y="1424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60" name="Google Shape;560;p27"/>
          <p:cNvSpPr txBox="1"/>
          <p:nvPr>
            <p:ph idx="14" type="subTitle"/>
          </p:nvPr>
        </p:nvSpPr>
        <p:spPr>
          <a:xfrm>
            <a:off x="743206" y="31996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61" name="Google Shape;561;p27"/>
          <p:cNvSpPr txBox="1"/>
          <p:nvPr>
            <p:ph idx="15" type="subTitle"/>
          </p:nvPr>
        </p:nvSpPr>
        <p:spPr>
          <a:xfrm>
            <a:off x="743206" y="1424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62" name="Google Shape;562;p27"/>
          <p:cNvSpPr txBox="1"/>
          <p:nvPr>
            <p:ph type="ctrTitle"/>
          </p:nvPr>
        </p:nvSpPr>
        <p:spPr>
          <a:xfrm>
            <a:off x="720050" y="359450"/>
            <a:ext cx="77133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">
  <p:cSld name="SECTION_HEADER_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8"/>
          <p:cNvSpPr txBox="1"/>
          <p:nvPr>
            <p:ph type="title"/>
          </p:nvPr>
        </p:nvSpPr>
        <p:spPr>
          <a:xfrm>
            <a:off x="1795350" y="1724550"/>
            <a:ext cx="55533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565" name="Google Shape;565;p28"/>
          <p:cNvSpPr txBox="1"/>
          <p:nvPr>
            <p:ph idx="1" type="subTitle"/>
          </p:nvPr>
        </p:nvSpPr>
        <p:spPr>
          <a:xfrm>
            <a:off x="1795350" y="4276450"/>
            <a:ext cx="55533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566" name="Google Shape;566;p28"/>
          <p:cNvSpPr txBox="1"/>
          <p:nvPr>
            <p:ph hasCustomPrompt="1" idx="2" type="title"/>
          </p:nvPr>
        </p:nvSpPr>
        <p:spPr>
          <a:xfrm>
            <a:off x="3055306" y="315950"/>
            <a:ext cx="30333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bg>
      <p:bgPr>
        <a:solidFill>
          <a:schemeClr val="lt2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9"/>
          <p:cNvSpPr txBox="1"/>
          <p:nvPr>
            <p:ph type="ctrTitle"/>
          </p:nvPr>
        </p:nvSpPr>
        <p:spPr>
          <a:xfrm flipH="1">
            <a:off x="4776150" y="1366925"/>
            <a:ext cx="3858900" cy="32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569" name="Google Shape;569;p29"/>
          <p:cNvGrpSpPr/>
          <p:nvPr/>
        </p:nvGrpSpPr>
        <p:grpSpPr>
          <a:xfrm flipH="1" rot="-10160033">
            <a:off x="7517955" y="-1263209"/>
            <a:ext cx="4314265" cy="3465648"/>
            <a:chOff x="1645525" y="677625"/>
            <a:chExt cx="4313925" cy="3465375"/>
          </a:xfrm>
        </p:grpSpPr>
        <p:sp>
          <p:nvSpPr>
            <p:cNvPr id="570" name="Google Shape;570;p2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MAIN_POINT_1_1">
    <p:bg>
      <p:bgPr>
        <a:solidFill>
          <a:schemeClr val="dk2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0"/>
          <p:cNvSpPr txBox="1"/>
          <p:nvPr>
            <p:ph type="title"/>
          </p:nvPr>
        </p:nvSpPr>
        <p:spPr>
          <a:xfrm>
            <a:off x="1519000" y="1876425"/>
            <a:ext cx="2871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24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0" name="Google Shape;580;p30"/>
          <p:cNvSpPr txBox="1"/>
          <p:nvPr>
            <p:ph idx="1" type="subTitle"/>
          </p:nvPr>
        </p:nvSpPr>
        <p:spPr>
          <a:xfrm>
            <a:off x="1429900" y="2286750"/>
            <a:ext cx="2960400" cy="8901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81" name="Google Shape;581;p30"/>
          <p:cNvGrpSpPr/>
          <p:nvPr/>
        </p:nvGrpSpPr>
        <p:grpSpPr>
          <a:xfrm flipH="1" rot="5400000">
            <a:off x="-1974381" y="3638534"/>
            <a:ext cx="4313925" cy="3465375"/>
            <a:chOff x="1645525" y="677625"/>
            <a:chExt cx="4313925" cy="3465375"/>
          </a:xfrm>
        </p:grpSpPr>
        <p:sp>
          <p:nvSpPr>
            <p:cNvPr id="582" name="Google Shape;582;p3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" name="Google Shape;590;p30"/>
          <p:cNvGrpSpPr/>
          <p:nvPr/>
        </p:nvGrpSpPr>
        <p:grpSpPr>
          <a:xfrm flipH="1" rot="10800000">
            <a:off x="8003119" y="-1267916"/>
            <a:ext cx="4313925" cy="3465375"/>
            <a:chOff x="1645525" y="677625"/>
            <a:chExt cx="4313925" cy="3465375"/>
          </a:xfrm>
        </p:grpSpPr>
        <p:sp>
          <p:nvSpPr>
            <p:cNvPr id="591" name="Google Shape;591;p3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/>
          <p:nvPr>
            <p:ph idx="1" type="subTitle"/>
          </p:nvPr>
        </p:nvSpPr>
        <p:spPr>
          <a:xfrm flipH="1">
            <a:off x="716725" y="1997475"/>
            <a:ext cx="4547100" cy="22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4" name="Google Shape;54;p4"/>
          <p:cNvSpPr txBox="1"/>
          <p:nvPr>
            <p:ph type="title"/>
          </p:nvPr>
        </p:nvSpPr>
        <p:spPr>
          <a:xfrm>
            <a:off x="716725" y="541050"/>
            <a:ext cx="3080100" cy="12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grpSp>
        <p:nvGrpSpPr>
          <p:cNvPr id="55" name="Google Shape;55;p4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56" name="Google Shape;56;p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4"/>
          <p:cNvGrpSpPr/>
          <p:nvPr/>
        </p:nvGrpSpPr>
        <p:grpSpPr>
          <a:xfrm rot="10800000">
            <a:off x="4571994" y="-797772"/>
            <a:ext cx="5369111" cy="4313006"/>
            <a:chOff x="1645525" y="677625"/>
            <a:chExt cx="4313925" cy="3465375"/>
          </a:xfrm>
        </p:grpSpPr>
        <p:sp>
          <p:nvSpPr>
            <p:cNvPr id="65" name="Google Shape;65;p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_1_1">
    <p:bg>
      <p:bgPr>
        <a:solidFill>
          <a:schemeClr val="dk2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1"/>
          <p:cNvSpPr txBox="1"/>
          <p:nvPr>
            <p:ph type="title"/>
          </p:nvPr>
        </p:nvSpPr>
        <p:spPr>
          <a:xfrm>
            <a:off x="5560175" y="1875650"/>
            <a:ext cx="286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1" name="Google Shape;601;p31"/>
          <p:cNvSpPr txBox="1"/>
          <p:nvPr>
            <p:ph idx="1" type="subTitle"/>
          </p:nvPr>
        </p:nvSpPr>
        <p:spPr>
          <a:xfrm>
            <a:off x="5560175" y="2281725"/>
            <a:ext cx="2962800" cy="8901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02" name="Google Shape;602;p31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603" name="Google Shape;603;p3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" name="Google Shape;611;p31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612" name="Google Shape;612;p3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bg>
      <p:bgPr>
        <a:solidFill>
          <a:schemeClr val="lt2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2"/>
          <p:cNvSpPr txBox="1"/>
          <p:nvPr>
            <p:ph type="title"/>
          </p:nvPr>
        </p:nvSpPr>
        <p:spPr>
          <a:xfrm>
            <a:off x="5276850" y="543525"/>
            <a:ext cx="3147300" cy="10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2" name="Google Shape;622;p32"/>
          <p:cNvSpPr txBox="1"/>
          <p:nvPr>
            <p:ph idx="1" type="subTitle"/>
          </p:nvPr>
        </p:nvSpPr>
        <p:spPr>
          <a:xfrm>
            <a:off x="5143075" y="2190350"/>
            <a:ext cx="3281100" cy="10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3" name="Google Shape;623;p32"/>
          <p:cNvSpPr txBox="1"/>
          <p:nvPr/>
        </p:nvSpPr>
        <p:spPr>
          <a:xfrm>
            <a:off x="4388475" y="3388700"/>
            <a:ext cx="40362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illustrations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32"/>
          <p:cNvSpPr/>
          <p:nvPr/>
        </p:nvSpPr>
        <p:spPr>
          <a:xfrm>
            <a:off x="313875" y="940937"/>
            <a:ext cx="4380607" cy="4367078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rgbClr val="9EC5F3">
              <a:alpha val="33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5" name="Google Shape;625;p32"/>
          <p:cNvGrpSpPr/>
          <p:nvPr/>
        </p:nvGrpSpPr>
        <p:grpSpPr>
          <a:xfrm flipH="1" rot="-2990361">
            <a:off x="8186602" y="2875976"/>
            <a:ext cx="4313704" cy="3465198"/>
            <a:chOff x="1645525" y="677625"/>
            <a:chExt cx="4313925" cy="3465375"/>
          </a:xfrm>
        </p:grpSpPr>
        <p:sp>
          <p:nvSpPr>
            <p:cNvPr id="626" name="Google Shape;626;p3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" name="Google Shape;634;p32"/>
          <p:cNvGrpSpPr/>
          <p:nvPr/>
        </p:nvGrpSpPr>
        <p:grpSpPr>
          <a:xfrm flipH="1" rot="6841112">
            <a:off x="314175" y="-4195618"/>
            <a:ext cx="5015204" cy="5467064"/>
            <a:chOff x="1645525" y="677625"/>
            <a:chExt cx="4313925" cy="3465375"/>
          </a:xfrm>
        </p:grpSpPr>
        <p:sp>
          <p:nvSpPr>
            <p:cNvPr id="635" name="Google Shape;635;p3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9_1_1_1">
    <p:bg>
      <p:bgPr>
        <a:solidFill>
          <a:schemeClr val="lt2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SECTION_HEADER_1_1">
    <p:bg>
      <p:bgPr>
        <a:solidFill>
          <a:schemeClr val="lt1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 txBox="1"/>
          <p:nvPr>
            <p:ph hasCustomPrompt="1" type="title"/>
          </p:nvPr>
        </p:nvSpPr>
        <p:spPr>
          <a:xfrm>
            <a:off x="2522700" y="1707038"/>
            <a:ext cx="15939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647" name="Google Shape;647;p35"/>
          <p:cNvSpPr txBox="1"/>
          <p:nvPr>
            <p:ph idx="1" type="subTitle"/>
          </p:nvPr>
        </p:nvSpPr>
        <p:spPr>
          <a:xfrm>
            <a:off x="4393800" y="1707038"/>
            <a:ext cx="27252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48" name="Google Shape;648;p35"/>
          <p:cNvSpPr txBox="1"/>
          <p:nvPr>
            <p:ph hasCustomPrompt="1" idx="2" type="title"/>
          </p:nvPr>
        </p:nvSpPr>
        <p:spPr>
          <a:xfrm>
            <a:off x="2522700" y="2517888"/>
            <a:ext cx="15939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649" name="Google Shape;649;p35"/>
          <p:cNvSpPr txBox="1"/>
          <p:nvPr>
            <p:ph idx="3" type="subTitle"/>
          </p:nvPr>
        </p:nvSpPr>
        <p:spPr>
          <a:xfrm>
            <a:off x="4393800" y="2517888"/>
            <a:ext cx="27252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50" name="Google Shape;650;p35"/>
          <p:cNvSpPr txBox="1"/>
          <p:nvPr>
            <p:ph hasCustomPrompt="1" idx="4" type="title"/>
          </p:nvPr>
        </p:nvSpPr>
        <p:spPr>
          <a:xfrm>
            <a:off x="2522700" y="3328738"/>
            <a:ext cx="15939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651" name="Google Shape;651;p35"/>
          <p:cNvSpPr txBox="1"/>
          <p:nvPr>
            <p:ph idx="5" type="subTitle"/>
          </p:nvPr>
        </p:nvSpPr>
        <p:spPr>
          <a:xfrm>
            <a:off x="4393800" y="3328738"/>
            <a:ext cx="27252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52" name="Google Shape;652;p35"/>
          <p:cNvSpPr txBox="1"/>
          <p:nvPr>
            <p:ph idx="6" type="ctrTitle"/>
          </p:nvPr>
        </p:nvSpPr>
        <p:spPr>
          <a:xfrm>
            <a:off x="1484250" y="356616"/>
            <a:ext cx="6175500" cy="5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653" name="Google Shape;653;p35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654" name="Google Shape;654;p3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" name="Google Shape;662;p35"/>
          <p:cNvGrpSpPr/>
          <p:nvPr/>
        </p:nvGrpSpPr>
        <p:grpSpPr>
          <a:xfrm flipH="1" rot="-8463123">
            <a:off x="7919689" y="-346076"/>
            <a:ext cx="4313828" cy="3465297"/>
            <a:chOff x="1645525" y="677625"/>
            <a:chExt cx="4313925" cy="3465375"/>
          </a:xfrm>
        </p:grpSpPr>
        <p:sp>
          <p:nvSpPr>
            <p:cNvPr id="663" name="Google Shape;663;p3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/>
          <p:nvPr>
            <p:ph idx="1" type="subTitle"/>
          </p:nvPr>
        </p:nvSpPr>
        <p:spPr>
          <a:xfrm>
            <a:off x="1371450" y="3035831"/>
            <a:ext cx="28968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5" name="Google Shape;75;p5"/>
          <p:cNvSpPr txBox="1"/>
          <p:nvPr>
            <p:ph type="ctrTitle"/>
          </p:nvPr>
        </p:nvSpPr>
        <p:spPr>
          <a:xfrm>
            <a:off x="715050" y="359450"/>
            <a:ext cx="77139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5"/>
          <p:cNvSpPr txBox="1"/>
          <p:nvPr>
            <p:ph idx="2" type="subTitle"/>
          </p:nvPr>
        </p:nvSpPr>
        <p:spPr>
          <a:xfrm>
            <a:off x="4875750" y="3035831"/>
            <a:ext cx="28968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7" name="Google Shape;77;p5"/>
          <p:cNvSpPr txBox="1"/>
          <p:nvPr>
            <p:ph idx="3" type="subTitle"/>
          </p:nvPr>
        </p:nvSpPr>
        <p:spPr>
          <a:xfrm>
            <a:off x="1905450" y="2595894"/>
            <a:ext cx="1828800" cy="5487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4" type="subTitle"/>
          </p:nvPr>
        </p:nvSpPr>
        <p:spPr>
          <a:xfrm>
            <a:off x="5409750" y="2595894"/>
            <a:ext cx="1828800" cy="5487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grpSp>
        <p:nvGrpSpPr>
          <p:cNvPr id="79" name="Google Shape;79;p5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80" name="Google Shape;80;p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5"/>
          <p:cNvGrpSpPr/>
          <p:nvPr/>
        </p:nvGrpSpPr>
        <p:grpSpPr>
          <a:xfrm flipH="1" rot="-8463123">
            <a:off x="7919689" y="-346076"/>
            <a:ext cx="4313828" cy="3465297"/>
            <a:chOff x="1645525" y="677625"/>
            <a:chExt cx="4313925" cy="3465375"/>
          </a:xfrm>
        </p:grpSpPr>
        <p:sp>
          <p:nvSpPr>
            <p:cNvPr id="89" name="Google Shape;89;p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 02">
  <p:cSld name="TITLE_AND_TWO_COLUMNS_1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6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99" name="Google Shape;99;p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6"/>
          <p:cNvGrpSpPr/>
          <p:nvPr/>
        </p:nvGrpSpPr>
        <p:grpSpPr>
          <a:xfrm rot="5400000">
            <a:off x="-1974381" y="-1758041"/>
            <a:ext cx="4313925" cy="3465375"/>
            <a:chOff x="1645525" y="677625"/>
            <a:chExt cx="4313925" cy="3465375"/>
          </a:xfrm>
        </p:grpSpPr>
        <p:sp>
          <p:nvSpPr>
            <p:cNvPr id="108" name="Google Shape;108;p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6"/>
          <p:cNvSpPr txBox="1"/>
          <p:nvPr>
            <p:ph idx="1" type="subTitle"/>
          </p:nvPr>
        </p:nvSpPr>
        <p:spPr>
          <a:xfrm>
            <a:off x="2637975" y="3967175"/>
            <a:ext cx="28968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7" name="Google Shape;117;p6"/>
          <p:cNvSpPr txBox="1"/>
          <p:nvPr>
            <p:ph type="ctrTitle"/>
          </p:nvPr>
        </p:nvSpPr>
        <p:spPr>
          <a:xfrm>
            <a:off x="715050" y="359450"/>
            <a:ext cx="77139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6"/>
          <p:cNvSpPr txBox="1"/>
          <p:nvPr>
            <p:ph idx="2" type="subTitle"/>
          </p:nvPr>
        </p:nvSpPr>
        <p:spPr>
          <a:xfrm>
            <a:off x="3601050" y="1854831"/>
            <a:ext cx="28986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9" name="Google Shape;119;p6"/>
          <p:cNvSpPr txBox="1"/>
          <p:nvPr>
            <p:ph idx="3" type="subTitle"/>
          </p:nvPr>
        </p:nvSpPr>
        <p:spPr>
          <a:xfrm>
            <a:off x="2637975" y="3535625"/>
            <a:ext cx="2231100" cy="521100"/>
          </a:xfrm>
          <a:prstGeom prst="rect">
            <a:avLst/>
          </a:prstGeom>
          <a:noFill/>
        </p:spPr>
        <p:txBody>
          <a:bodyPr anchorCtr="0" anchor="t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20" name="Google Shape;120;p6"/>
          <p:cNvSpPr txBox="1"/>
          <p:nvPr>
            <p:ph idx="4" type="subTitle"/>
          </p:nvPr>
        </p:nvSpPr>
        <p:spPr>
          <a:xfrm>
            <a:off x="4271250" y="1422036"/>
            <a:ext cx="2228400" cy="521100"/>
          </a:xfrm>
          <a:prstGeom prst="rect">
            <a:avLst/>
          </a:prstGeom>
          <a:noFill/>
        </p:spPr>
        <p:txBody>
          <a:bodyPr anchorCtr="0" anchor="t" bIns="0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/>
          <p:nvPr>
            <p:ph type="ctrTitle"/>
          </p:nvPr>
        </p:nvSpPr>
        <p:spPr>
          <a:xfrm>
            <a:off x="1967100" y="359450"/>
            <a:ext cx="52098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02">
  <p:cSld name="TITLE_ONLY_3">
    <p:bg>
      <p:bgPr>
        <a:solidFill>
          <a:schemeClr val="lt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/>
          <p:nvPr>
            <p:ph type="ctrTitle"/>
          </p:nvPr>
        </p:nvSpPr>
        <p:spPr>
          <a:xfrm>
            <a:off x="713223" y="359450"/>
            <a:ext cx="52098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25" name="Google Shape;125;p8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126" name="Google Shape;126;p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8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35" name="Google Shape;135;p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 txBox="1"/>
          <p:nvPr>
            <p:ph type="ctrTitle"/>
          </p:nvPr>
        </p:nvSpPr>
        <p:spPr>
          <a:xfrm flipH="1">
            <a:off x="5981400" y="1816200"/>
            <a:ext cx="24459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9"/>
          <p:cNvSpPr txBox="1"/>
          <p:nvPr>
            <p:ph idx="1" type="subTitle"/>
          </p:nvPr>
        </p:nvSpPr>
        <p:spPr>
          <a:xfrm flipH="1">
            <a:off x="4734000" y="2670300"/>
            <a:ext cx="36933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46" name="Google Shape;146;p9"/>
          <p:cNvGrpSpPr/>
          <p:nvPr/>
        </p:nvGrpSpPr>
        <p:grpSpPr>
          <a:xfrm>
            <a:off x="423700" y="1792963"/>
            <a:ext cx="4313925" cy="3465375"/>
            <a:chOff x="1645525" y="677625"/>
            <a:chExt cx="4313925" cy="3465375"/>
          </a:xfrm>
        </p:grpSpPr>
        <p:sp>
          <p:nvSpPr>
            <p:cNvPr id="147" name="Google Shape;147;p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9"/>
          <p:cNvGrpSpPr/>
          <p:nvPr/>
        </p:nvGrpSpPr>
        <p:grpSpPr>
          <a:xfrm rot="10362564">
            <a:off x="-2743655" y="-1714491"/>
            <a:ext cx="4313859" cy="3465322"/>
            <a:chOff x="1645525" y="677625"/>
            <a:chExt cx="4313925" cy="3465375"/>
          </a:xfrm>
        </p:grpSpPr>
        <p:sp>
          <p:nvSpPr>
            <p:cNvPr id="156" name="Google Shape;156;p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9"/>
          <p:cNvGrpSpPr/>
          <p:nvPr/>
        </p:nvGrpSpPr>
        <p:grpSpPr>
          <a:xfrm rot="-7659021">
            <a:off x="8014069" y="3043962"/>
            <a:ext cx="4313635" cy="3465142"/>
            <a:chOff x="1645525" y="677625"/>
            <a:chExt cx="4313925" cy="3465375"/>
          </a:xfrm>
        </p:grpSpPr>
        <p:sp>
          <p:nvSpPr>
            <p:cNvPr id="165" name="Google Shape;165;p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9EC5F3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5105850" y="541051"/>
            <a:ext cx="3411600" cy="2212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Barlow Semi Condensed"/>
              <a:buNone/>
              <a:defRPr b="1" sz="28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10.gif"/><Relationship Id="rId5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Relationship Id="rId4" Type="http://schemas.openxmlformats.org/officeDocument/2006/relationships/image" Target="../media/image13.gif"/><Relationship Id="rId5" Type="http://schemas.openxmlformats.org/officeDocument/2006/relationships/image" Target="../media/image12.gif"/><Relationship Id="rId6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6"/>
          <p:cNvSpPr txBox="1"/>
          <p:nvPr>
            <p:ph type="ctrTitle"/>
          </p:nvPr>
        </p:nvSpPr>
        <p:spPr>
          <a:xfrm>
            <a:off x="156150" y="541050"/>
            <a:ext cx="5465100" cy="23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Cerebros evolucionados</a:t>
            </a:r>
            <a:endParaRPr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676" name="Google Shape;676;p36"/>
          <p:cNvSpPr txBox="1"/>
          <p:nvPr>
            <p:ph idx="1" type="subTitle"/>
          </p:nvPr>
        </p:nvSpPr>
        <p:spPr>
          <a:xfrm>
            <a:off x="762650" y="3908225"/>
            <a:ext cx="2736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Sergio Camacho Marín</a:t>
            </a:r>
            <a:endParaRPr/>
          </a:p>
        </p:txBody>
      </p:sp>
      <p:grpSp>
        <p:nvGrpSpPr>
          <p:cNvPr id="677" name="Google Shape;677;p36"/>
          <p:cNvGrpSpPr/>
          <p:nvPr/>
        </p:nvGrpSpPr>
        <p:grpSpPr>
          <a:xfrm>
            <a:off x="6733986" y="1354623"/>
            <a:ext cx="2018084" cy="1393422"/>
            <a:chOff x="5560550" y="1017938"/>
            <a:chExt cx="2489925" cy="1719425"/>
          </a:xfrm>
        </p:grpSpPr>
        <p:sp>
          <p:nvSpPr>
            <p:cNvPr id="678" name="Google Shape;678;p36"/>
            <p:cNvSpPr/>
            <p:nvPr/>
          </p:nvSpPr>
          <p:spPr>
            <a:xfrm>
              <a:off x="5560550" y="1017938"/>
              <a:ext cx="2489925" cy="1719425"/>
            </a:xfrm>
            <a:custGeom>
              <a:rect b="b" l="l" r="r" t="t"/>
              <a:pathLst>
                <a:path extrusionOk="0" h="68777" w="99597">
                  <a:moveTo>
                    <a:pt x="54255" y="733"/>
                  </a:moveTo>
                  <a:cubicBezTo>
                    <a:pt x="57373" y="733"/>
                    <a:pt x="60177" y="3725"/>
                    <a:pt x="60198" y="3746"/>
                  </a:cubicBezTo>
                  <a:cubicBezTo>
                    <a:pt x="60219" y="3767"/>
                    <a:pt x="60239" y="3787"/>
                    <a:pt x="60260" y="3808"/>
                  </a:cubicBezTo>
                  <a:cubicBezTo>
                    <a:pt x="60281" y="3829"/>
                    <a:pt x="60302" y="3850"/>
                    <a:pt x="60323" y="3850"/>
                  </a:cubicBezTo>
                  <a:cubicBezTo>
                    <a:pt x="60700" y="4206"/>
                    <a:pt x="60888" y="4729"/>
                    <a:pt x="60888" y="4729"/>
                  </a:cubicBezTo>
                  <a:lnTo>
                    <a:pt x="60700" y="4771"/>
                  </a:lnTo>
                  <a:cubicBezTo>
                    <a:pt x="58377" y="5252"/>
                    <a:pt x="56285" y="6298"/>
                    <a:pt x="54674" y="7742"/>
                  </a:cubicBezTo>
                  <a:cubicBezTo>
                    <a:pt x="52100" y="10065"/>
                    <a:pt x="51138" y="12199"/>
                    <a:pt x="50803" y="13266"/>
                  </a:cubicBezTo>
                  <a:lnTo>
                    <a:pt x="50698" y="13622"/>
                  </a:lnTo>
                  <a:lnTo>
                    <a:pt x="50301" y="13642"/>
                  </a:lnTo>
                  <a:cubicBezTo>
                    <a:pt x="46263" y="13810"/>
                    <a:pt x="43940" y="16907"/>
                    <a:pt x="42936" y="18748"/>
                  </a:cubicBezTo>
                  <a:lnTo>
                    <a:pt x="42873" y="18852"/>
                  </a:lnTo>
                  <a:cubicBezTo>
                    <a:pt x="42622" y="18601"/>
                    <a:pt x="42308" y="18455"/>
                    <a:pt x="42161" y="18078"/>
                  </a:cubicBezTo>
                  <a:cubicBezTo>
                    <a:pt x="41597" y="17262"/>
                    <a:pt x="40362" y="15965"/>
                    <a:pt x="37998" y="15400"/>
                  </a:cubicBezTo>
                  <a:cubicBezTo>
                    <a:pt x="37971" y="15395"/>
                    <a:pt x="37944" y="15392"/>
                    <a:pt x="37917" y="15392"/>
                  </a:cubicBezTo>
                  <a:cubicBezTo>
                    <a:pt x="37737" y="15392"/>
                    <a:pt x="37574" y="15511"/>
                    <a:pt x="37537" y="15693"/>
                  </a:cubicBezTo>
                  <a:cubicBezTo>
                    <a:pt x="37475" y="15902"/>
                    <a:pt x="37600" y="16111"/>
                    <a:pt x="37830" y="16174"/>
                  </a:cubicBezTo>
                  <a:cubicBezTo>
                    <a:pt x="40132" y="16718"/>
                    <a:pt x="41220" y="18036"/>
                    <a:pt x="41617" y="18706"/>
                  </a:cubicBezTo>
                  <a:cubicBezTo>
                    <a:pt x="41638" y="18706"/>
                    <a:pt x="41638" y="18706"/>
                    <a:pt x="41638" y="18685"/>
                  </a:cubicBezTo>
                  <a:cubicBezTo>
                    <a:pt x="41806" y="18915"/>
                    <a:pt x="41931" y="19083"/>
                    <a:pt x="42161" y="19250"/>
                  </a:cubicBezTo>
                  <a:cubicBezTo>
                    <a:pt x="42203" y="19292"/>
                    <a:pt x="42496" y="19522"/>
                    <a:pt x="42580" y="19585"/>
                  </a:cubicBezTo>
                  <a:lnTo>
                    <a:pt x="42057" y="19689"/>
                  </a:lnTo>
                  <a:cubicBezTo>
                    <a:pt x="37851" y="20526"/>
                    <a:pt x="35131" y="25443"/>
                    <a:pt x="34399" y="26908"/>
                  </a:cubicBezTo>
                  <a:lnTo>
                    <a:pt x="34294" y="27159"/>
                  </a:lnTo>
                  <a:lnTo>
                    <a:pt x="34022" y="27222"/>
                  </a:lnTo>
                  <a:cubicBezTo>
                    <a:pt x="32683" y="27515"/>
                    <a:pt x="28143" y="28854"/>
                    <a:pt x="26071" y="33729"/>
                  </a:cubicBezTo>
                  <a:cubicBezTo>
                    <a:pt x="24104" y="38374"/>
                    <a:pt x="25213" y="41157"/>
                    <a:pt x="25778" y="42140"/>
                  </a:cubicBezTo>
                  <a:lnTo>
                    <a:pt x="25967" y="42496"/>
                  </a:lnTo>
                  <a:lnTo>
                    <a:pt x="25695" y="42789"/>
                  </a:lnTo>
                  <a:cubicBezTo>
                    <a:pt x="21003" y="48064"/>
                    <a:pt x="21132" y="53485"/>
                    <a:pt x="22169" y="57271"/>
                  </a:cubicBezTo>
                  <a:lnTo>
                    <a:pt x="22169" y="57271"/>
                  </a:lnTo>
                  <a:cubicBezTo>
                    <a:pt x="21610" y="57395"/>
                    <a:pt x="21279" y="57499"/>
                    <a:pt x="21133" y="57540"/>
                  </a:cubicBezTo>
                  <a:cubicBezTo>
                    <a:pt x="21133" y="57540"/>
                    <a:pt x="21133" y="57519"/>
                    <a:pt x="21133" y="57519"/>
                  </a:cubicBezTo>
                  <a:cubicBezTo>
                    <a:pt x="21050" y="57540"/>
                    <a:pt x="20966" y="57582"/>
                    <a:pt x="20882" y="57624"/>
                  </a:cubicBezTo>
                  <a:cubicBezTo>
                    <a:pt x="20861" y="57624"/>
                    <a:pt x="18434" y="58440"/>
                    <a:pt x="16028" y="58440"/>
                  </a:cubicBezTo>
                  <a:cubicBezTo>
                    <a:pt x="15547" y="58440"/>
                    <a:pt x="15086" y="58398"/>
                    <a:pt x="14689" y="58335"/>
                  </a:cubicBezTo>
                  <a:cubicBezTo>
                    <a:pt x="12680" y="58001"/>
                    <a:pt x="12199" y="56201"/>
                    <a:pt x="12157" y="56013"/>
                  </a:cubicBezTo>
                  <a:cubicBezTo>
                    <a:pt x="12094" y="55720"/>
                    <a:pt x="11948" y="55448"/>
                    <a:pt x="11739" y="55239"/>
                  </a:cubicBezTo>
                  <a:cubicBezTo>
                    <a:pt x="13161" y="54046"/>
                    <a:pt x="14521" y="51891"/>
                    <a:pt x="14166" y="48166"/>
                  </a:cubicBezTo>
                  <a:lnTo>
                    <a:pt x="14166" y="48166"/>
                  </a:lnTo>
                  <a:cubicBezTo>
                    <a:pt x="14459" y="48229"/>
                    <a:pt x="14793" y="48271"/>
                    <a:pt x="15149" y="48271"/>
                  </a:cubicBezTo>
                  <a:cubicBezTo>
                    <a:pt x="15547" y="48271"/>
                    <a:pt x="15986" y="48229"/>
                    <a:pt x="16467" y="48104"/>
                  </a:cubicBezTo>
                  <a:cubicBezTo>
                    <a:pt x="16677" y="48062"/>
                    <a:pt x="16802" y="47853"/>
                    <a:pt x="16760" y="47643"/>
                  </a:cubicBezTo>
                  <a:cubicBezTo>
                    <a:pt x="16707" y="47467"/>
                    <a:pt x="16551" y="47336"/>
                    <a:pt x="16378" y="47336"/>
                  </a:cubicBezTo>
                  <a:cubicBezTo>
                    <a:pt x="16345" y="47336"/>
                    <a:pt x="16312" y="47340"/>
                    <a:pt x="16279" y="47350"/>
                  </a:cubicBezTo>
                  <a:cubicBezTo>
                    <a:pt x="15871" y="47443"/>
                    <a:pt x="15500" y="47483"/>
                    <a:pt x="15163" y="47483"/>
                  </a:cubicBezTo>
                  <a:cubicBezTo>
                    <a:pt x="12993" y="47483"/>
                    <a:pt x="12235" y="45812"/>
                    <a:pt x="12199" y="45739"/>
                  </a:cubicBezTo>
                  <a:cubicBezTo>
                    <a:pt x="12137" y="45584"/>
                    <a:pt x="11994" y="45498"/>
                    <a:pt x="11839" y="45498"/>
                  </a:cubicBezTo>
                  <a:cubicBezTo>
                    <a:pt x="11785" y="45498"/>
                    <a:pt x="11730" y="45508"/>
                    <a:pt x="11676" y="45530"/>
                  </a:cubicBezTo>
                  <a:cubicBezTo>
                    <a:pt x="11487" y="45614"/>
                    <a:pt x="11383" y="45844"/>
                    <a:pt x="11467" y="46032"/>
                  </a:cubicBezTo>
                  <a:cubicBezTo>
                    <a:pt x="11487" y="46053"/>
                    <a:pt x="12011" y="47246"/>
                    <a:pt x="13350" y="47874"/>
                  </a:cubicBezTo>
                  <a:cubicBezTo>
                    <a:pt x="13831" y="51723"/>
                    <a:pt x="12429" y="53774"/>
                    <a:pt x="11048" y="54820"/>
                  </a:cubicBezTo>
                  <a:cubicBezTo>
                    <a:pt x="10860" y="54778"/>
                    <a:pt x="10671" y="54757"/>
                    <a:pt x="10462" y="54757"/>
                  </a:cubicBezTo>
                  <a:cubicBezTo>
                    <a:pt x="10441" y="54778"/>
                    <a:pt x="10379" y="54778"/>
                    <a:pt x="10274" y="54778"/>
                  </a:cubicBezTo>
                  <a:cubicBezTo>
                    <a:pt x="9207" y="54778"/>
                    <a:pt x="5587" y="54444"/>
                    <a:pt x="3327" y="50091"/>
                  </a:cubicBezTo>
                  <a:cubicBezTo>
                    <a:pt x="795" y="45216"/>
                    <a:pt x="4771" y="37642"/>
                    <a:pt x="5336" y="36596"/>
                  </a:cubicBezTo>
                  <a:cubicBezTo>
                    <a:pt x="5859" y="37956"/>
                    <a:pt x="6654" y="39379"/>
                    <a:pt x="7889" y="40467"/>
                  </a:cubicBezTo>
                  <a:cubicBezTo>
                    <a:pt x="7972" y="40529"/>
                    <a:pt x="8056" y="40550"/>
                    <a:pt x="8140" y="40550"/>
                  </a:cubicBezTo>
                  <a:cubicBezTo>
                    <a:pt x="8265" y="40550"/>
                    <a:pt x="8370" y="40508"/>
                    <a:pt x="8454" y="40425"/>
                  </a:cubicBezTo>
                  <a:cubicBezTo>
                    <a:pt x="8600" y="40257"/>
                    <a:pt x="8579" y="40006"/>
                    <a:pt x="8412" y="39860"/>
                  </a:cubicBezTo>
                  <a:cubicBezTo>
                    <a:pt x="6863" y="38521"/>
                    <a:pt x="6047" y="36512"/>
                    <a:pt x="5608" y="34880"/>
                  </a:cubicBezTo>
                  <a:cubicBezTo>
                    <a:pt x="5713" y="32829"/>
                    <a:pt x="6738" y="31972"/>
                    <a:pt x="7638" y="31595"/>
                  </a:cubicBezTo>
                  <a:cubicBezTo>
                    <a:pt x="7679" y="31616"/>
                    <a:pt x="7700" y="31616"/>
                    <a:pt x="7742" y="31616"/>
                  </a:cubicBezTo>
                  <a:cubicBezTo>
                    <a:pt x="8036" y="31555"/>
                    <a:pt x="8548" y="31495"/>
                    <a:pt x="9114" y="31495"/>
                  </a:cubicBezTo>
                  <a:cubicBezTo>
                    <a:pt x="9918" y="31495"/>
                    <a:pt x="10830" y="31617"/>
                    <a:pt x="11383" y="32034"/>
                  </a:cubicBezTo>
                  <a:cubicBezTo>
                    <a:pt x="10776" y="33101"/>
                    <a:pt x="11048" y="34043"/>
                    <a:pt x="11069" y="34064"/>
                  </a:cubicBezTo>
                  <a:cubicBezTo>
                    <a:pt x="11111" y="34231"/>
                    <a:pt x="11278" y="34336"/>
                    <a:pt x="11446" y="34336"/>
                  </a:cubicBezTo>
                  <a:cubicBezTo>
                    <a:pt x="11467" y="34336"/>
                    <a:pt x="11508" y="34315"/>
                    <a:pt x="11550" y="34315"/>
                  </a:cubicBezTo>
                  <a:cubicBezTo>
                    <a:pt x="11759" y="34252"/>
                    <a:pt x="11885" y="34022"/>
                    <a:pt x="11822" y="33813"/>
                  </a:cubicBezTo>
                  <a:cubicBezTo>
                    <a:pt x="11801" y="33792"/>
                    <a:pt x="11320" y="32202"/>
                    <a:pt x="13705" y="31051"/>
                  </a:cubicBezTo>
                  <a:cubicBezTo>
                    <a:pt x="13915" y="30946"/>
                    <a:pt x="13998" y="30716"/>
                    <a:pt x="13894" y="30528"/>
                  </a:cubicBezTo>
                  <a:cubicBezTo>
                    <a:pt x="13834" y="30380"/>
                    <a:pt x="13691" y="30294"/>
                    <a:pt x="13546" y="30294"/>
                  </a:cubicBezTo>
                  <a:cubicBezTo>
                    <a:pt x="13486" y="30294"/>
                    <a:pt x="13426" y="30309"/>
                    <a:pt x="13371" y="30340"/>
                  </a:cubicBezTo>
                  <a:cubicBezTo>
                    <a:pt x="12701" y="30653"/>
                    <a:pt x="12220" y="31030"/>
                    <a:pt x="11864" y="31407"/>
                  </a:cubicBezTo>
                  <a:cubicBezTo>
                    <a:pt x="11362" y="31009"/>
                    <a:pt x="10692" y="30821"/>
                    <a:pt x="10023" y="30758"/>
                  </a:cubicBezTo>
                  <a:cubicBezTo>
                    <a:pt x="10274" y="30423"/>
                    <a:pt x="10399" y="30026"/>
                    <a:pt x="10337" y="29586"/>
                  </a:cubicBezTo>
                  <a:cubicBezTo>
                    <a:pt x="10337" y="29586"/>
                    <a:pt x="10211" y="27912"/>
                    <a:pt x="11843" y="23184"/>
                  </a:cubicBezTo>
                  <a:cubicBezTo>
                    <a:pt x="13350" y="18769"/>
                    <a:pt x="18957" y="17785"/>
                    <a:pt x="18999" y="17785"/>
                  </a:cubicBezTo>
                  <a:cubicBezTo>
                    <a:pt x="19271" y="17744"/>
                    <a:pt x="19501" y="17618"/>
                    <a:pt x="19710" y="17472"/>
                  </a:cubicBezTo>
                  <a:cubicBezTo>
                    <a:pt x="21698" y="17869"/>
                    <a:pt x="24355" y="18852"/>
                    <a:pt x="26260" y="21091"/>
                  </a:cubicBezTo>
                  <a:cubicBezTo>
                    <a:pt x="26343" y="21175"/>
                    <a:pt x="26448" y="21238"/>
                    <a:pt x="26552" y="21238"/>
                  </a:cubicBezTo>
                  <a:cubicBezTo>
                    <a:pt x="26657" y="21238"/>
                    <a:pt x="26741" y="21196"/>
                    <a:pt x="26804" y="21133"/>
                  </a:cubicBezTo>
                  <a:cubicBezTo>
                    <a:pt x="26971" y="20987"/>
                    <a:pt x="26992" y="20736"/>
                    <a:pt x="26866" y="20568"/>
                  </a:cubicBezTo>
                  <a:cubicBezTo>
                    <a:pt x="24920" y="18267"/>
                    <a:pt x="22284" y="17220"/>
                    <a:pt x="20213" y="16760"/>
                  </a:cubicBezTo>
                  <a:cubicBezTo>
                    <a:pt x="20359" y="16363"/>
                    <a:pt x="20359" y="15944"/>
                    <a:pt x="20192" y="15547"/>
                  </a:cubicBezTo>
                  <a:cubicBezTo>
                    <a:pt x="20129" y="15442"/>
                    <a:pt x="19062" y="12868"/>
                    <a:pt x="22451" y="8830"/>
                  </a:cubicBezTo>
                  <a:cubicBezTo>
                    <a:pt x="24565" y="6340"/>
                    <a:pt x="27933" y="5817"/>
                    <a:pt x="30381" y="5817"/>
                  </a:cubicBezTo>
                  <a:cubicBezTo>
                    <a:pt x="32055" y="5817"/>
                    <a:pt x="33290" y="6068"/>
                    <a:pt x="33290" y="6068"/>
                  </a:cubicBezTo>
                  <a:cubicBezTo>
                    <a:pt x="33397" y="6092"/>
                    <a:pt x="33505" y="6104"/>
                    <a:pt x="33612" y="6104"/>
                  </a:cubicBezTo>
                  <a:cubicBezTo>
                    <a:pt x="34151" y="6104"/>
                    <a:pt x="34667" y="5807"/>
                    <a:pt x="34964" y="5336"/>
                  </a:cubicBezTo>
                  <a:cubicBezTo>
                    <a:pt x="35027" y="5252"/>
                    <a:pt x="36428" y="3076"/>
                    <a:pt x="40278" y="3076"/>
                  </a:cubicBezTo>
                  <a:lnTo>
                    <a:pt x="40550" y="3076"/>
                  </a:lnTo>
                  <a:cubicBezTo>
                    <a:pt x="41157" y="3097"/>
                    <a:pt x="41701" y="3097"/>
                    <a:pt x="42224" y="3097"/>
                  </a:cubicBezTo>
                  <a:cubicBezTo>
                    <a:pt x="43961" y="3097"/>
                    <a:pt x="45342" y="2992"/>
                    <a:pt x="46639" y="2783"/>
                  </a:cubicBezTo>
                  <a:lnTo>
                    <a:pt x="46639" y="2783"/>
                  </a:lnTo>
                  <a:cubicBezTo>
                    <a:pt x="44693" y="3934"/>
                    <a:pt x="42601" y="5650"/>
                    <a:pt x="41157" y="8077"/>
                  </a:cubicBezTo>
                  <a:cubicBezTo>
                    <a:pt x="40660" y="7961"/>
                    <a:pt x="40180" y="7919"/>
                    <a:pt x="39745" y="7919"/>
                  </a:cubicBezTo>
                  <a:cubicBezTo>
                    <a:pt x="38604" y="7919"/>
                    <a:pt x="37765" y="8208"/>
                    <a:pt x="37705" y="8223"/>
                  </a:cubicBezTo>
                  <a:cubicBezTo>
                    <a:pt x="37496" y="8307"/>
                    <a:pt x="37391" y="8537"/>
                    <a:pt x="37454" y="8725"/>
                  </a:cubicBezTo>
                  <a:cubicBezTo>
                    <a:pt x="37521" y="8894"/>
                    <a:pt x="37670" y="8995"/>
                    <a:pt x="37835" y="8995"/>
                  </a:cubicBezTo>
                  <a:cubicBezTo>
                    <a:pt x="37874" y="8995"/>
                    <a:pt x="37915" y="8989"/>
                    <a:pt x="37956" y="8977"/>
                  </a:cubicBezTo>
                  <a:cubicBezTo>
                    <a:pt x="38016" y="8947"/>
                    <a:pt x="38735" y="8704"/>
                    <a:pt x="39713" y="8704"/>
                  </a:cubicBezTo>
                  <a:cubicBezTo>
                    <a:pt x="40106" y="8704"/>
                    <a:pt x="40540" y="8743"/>
                    <a:pt x="40990" y="8851"/>
                  </a:cubicBezTo>
                  <a:cubicBezTo>
                    <a:pt x="41011" y="8893"/>
                    <a:pt x="41053" y="8914"/>
                    <a:pt x="41094" y="8956"/>
                  </a:cubicBezTo>
                  <a:cubicBezTo>
                    <a:pt x="41157" y="8977"/>
                    <a:pt x="41220" y="8997"/>
                    <a:pt x="41283" y="8997"/>
                  </a:cubicBezTo>
                  <a:cubicBezTo>
                    <a:pt x="41325" y="8997"/>
                    <a:pt x="41345" y="8977"/>
                    <a:pt x="41387" y="8977"/>
                  </a:cubicBezTo>
                  <a:cubicBezTo>
                    <a:pt x="42078" y="9207"/>
                    <a:pt x="42768" y="9583"/>
                    <a:pt x="43417" y="10274"/>
                  </a:cubicBezTo>
                  <a:cubicBezTo>
                    <a:pt x="43480" y="10357"/>
                    <a:pt x="43584" y="10399"/>
                    <a:pt x="43689" y="10399"/>
                  </a:cubicBezTo>
                  <a:cubicBezTo>
                    <a:pt x="43794" y="10399"/>
                    <a:pt x="43898" y="10357"/>
                    <a:pt x="43961" y="10295"/>
                  </a:cubicBezTo>
                  <a:cubicBezTo>
                    <a:pt x="44128" y="10148"/>
                    <a:pt x="44128" y="9897"/>
                    <a:pt x="43982" y="9730"/>
                  </a:cubicBezTo>
                  <a:cubicBezTo>
                    <a:pt x="43333" y="9039"/>
                    <a:pt x="42622" y="8600"/>
                    <a:pt x="41931" y="8328"/>
                  </a:cubicBezTo>
                  <a:cubicBezTo>
                    <a:pt x="45216" y="3013"/>
                    <a:pt x="51954" y="1381"/>
                    <a:pt x="52017" y="1360"/>
                  </a:cubicBezTo>
                  <a:cubicBezTo>
                    <a:pt x="52142" y="1339"/>
                    <a:pt x="52226" y="1256"/>
                    <a:pt x="52289" y="1151"/>
                  </a:cubicBezTo>
                  <a:cubicBezTo>
                    <a:pt x="52414" y="1109"/>
                    <a:pt x="52540" y="1067"/>
                    <a:pt x="52686" y="1005"/>
                  </a:cubicBezTo>
                  <a:cubicBezTo>
                    <a:pt x="53188" y="837"/>
                    <a:pt x="53711" y="733"/>
                    <a:pt x="54255" y="733"/>
                  </a:cubicBezTo>
                  <a:close/>
                  <a:moveTo>
                    <a:pt x="63659" y="5110"/>
                  </a:moveTo>
                  <a:cubicBezTo>
                    <a:pt x="64331" y="5110"/>
                    <a:pt x="64976" y="5160"/>
                    <a:pt x="65575" y="5252"/>
                  </a:cubicBezTo>
                  <a:cubicBezTo>
                    <a:pt x="66391" y="5796"/>
                    <a:pt x="66872" y="6340"/>
                    <a:pt x="66893" y="6340"/>
                  </a:cubicBezTo>
                  <a:cubicBezTo>
                    <a:pt x="67165" y="6675"/>
                    <a:pt x="67584" y="6884"/>
                    <a:pt x="68023" y="6905"/>
                  </a:cubicBezTo>
                  <a:cubicBezTo>
                    <a:pt x="68048" y="6906"/>
                    <a:pt x="68072" y="6907"/>
                    <a:pt x="68097" y="6907"/>
                  </a:cubicBezTo>
                  <a:cubicBezTo>
                    <a:pt x="68511" y="6907"/>
                    <a:pt x="68919" y="6741"/>
                    <a:pt x="69216" y="6445"/>
                  </a:cubicBezTo>
                  <a:cubicBezTo>
                    <a:pt x="69697" y="5943"/>
                    <a:pt x="70534" y="5671"/>
                    <a:pt x="71517" y="5671"/>
                  </a:cubicBezTo>
                  <a:cubicBezTo>
                    <a:pt x="72584" y="5671"/>
                    <a:pt x="73693" y="6005"/>
                    <a:pt x="74300" y="6528"/>
                  </a:cubicBezTo>
                  <a:cubicBezTo>
                    <a:pt x="75786" y="7805"/>
                    <a:pt x="77334" y="7930"/>
                    <a:pt x="78966" y="8098"/>
                  </a:cubicBezTo>
                  <a:cubicBezTo>
                    <a:pt x="79761" y="8160"/>
                    <a:pt x="80598" y="8244"/>
                    <a:pt x="81561" y="8453"/>
                  </a:cubicBezTo>
                  <a:cubicBezTo>
                    <a:pt x="83360" y="8851"/>
                    <a:pt x="84908" y="11592"/>
                    <a:pt x="85306" y="12534"/>
                  </a:cubicBezTo>
                  <a:cubicBezTo>
                    <a:pt x="85327" y="12534"/>
                    <a:pt x="85327" y="12534"/>
                    <a:pt x="85327" y="12554"/>
                  </a:cubicBezTo>
                  <a:cubicBezTo>
                    <a:pt x="85724" y="14228"/>
                    <a:pt x="86122" y="16969"/>
                    <a:pt x="85515" y="20087"/>
                  </a:cubicBezTo>
                  <a:cubicBezTo>
                    <a:pt x="85473" y="20296"/>
                    <a:pt x="85578" y="20526"/>
                    <a:pt x="85787" y="20568"/>
                  </a:cubicBezTo>
                  <a:cubicBezTo>
                    <a:pt x="85829" y="20589"/>
                    <a:pt x="85850" y="20589"/>
                    <a:pt x="85892" y="20589"/>
                  </a:cubicBezTo>
                  <a:cubicBezTo>
                    <a:pt x="86080" y="20589"/>
                    <a:pt x="86227" y="20464"/>
                    <a:pt x="86268" y="20275"/>
                  </a:cubicBezTo>
                  <a:cubicBezTo>
                    <a:pt x="86812" y="17576"/>
                    <a:pt x="86645" y="15149"/>
                    <a:pt x="86331" y="13412"/>
                  </a:cubicBezTo>
                  <a:lnTo>
                    <a:pt x="86331" y="13412"/>
                  </a:lnTo>
                  <a:cubicBezTo>
                    <a:pt x="86457" y="13459"/>
                    <a:pt x="86606" y="13483"/>
                    <a:pt x="86752" y="13483"/>
                  </a:cubicBezTo>
                  <a:cubicBezTo>
                    <a:pt x="86801" y="13483"/>
                    <a:pt x="86849" y="13480"/>
                    <a:pt x="86896" y="13475"/>
                  </a:cubicBezTo>
                  <a:cubicBezTo>
                    <a:pt x="87158" y="13453"/>
                    <a:pt x="87410" y="13442"/>
                    <a:pt x="87653" y="13442"/>
                  </a:cubicBezTo>
                  <a:cubicBezTo>
                    <a:pt x="89235" y="13442"/>
                    <a:pt x="90425" y="13916"/>
                    <a:pt x="91332" y="14877"/>
                  </a:cubicBezTo>
                  <a:cubicBezTo>
                    <a:pt x="93571" y="17241"/>
                    <a:pt x="93341" y="21761"/>
                    <a:pt x="93341" y="21803"/>
                  </a:cubicBezTo>
                  <a:cubicBezTo>
                    <a:pt x="93299" y="22451"/>
                    <a:pt x="93655" y="23037"/>
                    <a:pt x="94219" y="23330"/>
                  </a:cubicBezTo>
                  <a:cubicBezTo>
                    <a:pt x="98613" y="25464"/>
                    <a:pt x="98488" y="31595"/>
                    <a:pt x="97002" y="35257"/>
                  </a:cubicBezTo>
                  <a:cubicBezTo>
                    <a:pt x="95412" y="39148"/>
                    <a:pt x="92566" y="42538"/>
                    <a:pt x="92525" y="42580"/>
                  </a:cubicBezTo>
                  <a:cubicBezTo>
                    <a:pt x="92106" y="43040"/>
                    <a:pt x="92022" y="43731"/>
                    <a:pt x="92315" y="44296"/>
                  </a:cubicBezTo>
                  <a:cubicBezTo>
                    <a:pt x="92336" y="44337"/>
                    <a:pt x="94471" y="48690"/>
                    <a:pt x="91562" y="52330"/>
                  </a:cubicBezTo>
                  <a:cubicBezTo>
                    <a:pt x="88989" y="55573"/>
                    <a:pt x="84239" y="55824"/>
                    <a:pt x="82837" y="55824"/>
                  </a:cubicBezTo>
                  <a:lnTo>
                    <a:pt x="82460" y="55824"/>
                  </a:lnTo>
                  <a:cubicBezTo>
                    <a:pt x="82921" y="54862"/>
                    <a:pt x="83423" y="53523"/>
                    <a:pt x="83779" y="51744"/>
                  </a:cubicBezTo>
                  <a:cubicBezTo>
                    <a:pt x="84302" y="51493"/>
                    <a:pt x="85871" y="50594"/>
                    <a:pt x="87084" y="48627"/>
                  </a:cubicBezTo>
                  <a:cubicBezTo>
                    <a:pt x="87210" y="48438"/>
                    <a:pt x="87147" y="48187"/>
                    <a:pt x="86959" y="48083"/>
                  </a:cubicBezTo>
                  <a:cubicBezTo>
                    <a:pt x="86892" y="48038"/>
                    <a:pt x="86820" y="48017"/>
                    <a:pt x="86750" y="48017"/>
                  </a:cubicBezTo>
                  <a:cubicBezTo>
                    <a:pt x="86621" y="48017"/>
                    <a:pt x="86496" y="48087"/>
                    <a:pt x="86415" y="48208"/>
                  </a:cubicBezTo>
                  <a:cubicBezTo>
                    <a:pt x="85599" y="49526"/>
                    <a:pt x="84595" y="50322"/>
                    <a:pt x="83946" y="50740"/>
                  </a:cubicBezTo>
                  <a:cubicBezTo>
                    <a:pt x="84197" y="49108"/>
                    <a:pt x="84302" y="47162"/>
                    <a:pt x="84176" y="44881"/>
                  </a:cubicBezTo>
                  <a:cubicBezTo>
                    <a:pt x="84156" y="44683"/>
                    <a:pt x="83986" y="44503"/>
                    <a:pt x="83790" y="44503"/>
                  </a:cubicBezTo>
                  <a:cubicBezTo>
                    <a:pt x="83779" y="44503"/>
                    <a:pt x="83768" y="44504"/>
                    <a:pt x="83758" y="44505"/>
                  </a:cubicBezTo>
                  <a:cubicBezTo>
                    <a:pt x="83527" y="44526"/>
                    <a:pt x="83360" y="44714"/>
                    <a:pt x="83381" y="44923"/>
                  </a:cubicBezTo>
                  <a:cubicBezTo>
                    <a:pt x="83737" y="51012"/>
                    <a:pt x="82272" y="54611"/>
                    <a:pt x="81351" y="56243"/>
                  </a:cubicBezTo>
                  <a:cubicBezTo>
                    <a:pt x="81247" y="56348"/>
                    <a:pt x="81142" y="56452"/>
                    <a:pt x="81058" y="56599"/>
                  </a:cubicBezTo>
                  <a:cubicBezTo>
                    <a:pt x="81038" y="56620"/>
                    <a:pt x="80347" y="57729"/>
                    <a:pt x="79406" y="57791"/>
                  </a:cubicBezTo>
                  <a:cubicBezTo>
                    <a:pt x="77941" y="57896"/>
                    <a:pt x="76895" y="58879"/>
                    <a:pt x="75786" y="59946"/>
                  </a:cubicBezTo>
                  <a:cubicBezTo>
                    <a:pt x="74886" y="60804"/>
                    <a:pt x="73840" y="61767"/>
                    <a:pt x="72438" y="62395"/>
                  </a:cubicBezTo>
                  <a:cubicBezTo>
                    <a:pt x="70241" y="63357"/>
                    <a:pt x="67856" y="63462"/>
                    <a:pt x="66935" y="63462"/>
                  </a:cubicBezTo>
                  <a:cubicBezTo>
                    <a:pt x="66579" y="63462"/>
                    <a:pt x="66370" y="63441"/>
                    <a:pt x="66349" y="63441"/>
                  </a:cubicBezTo>
                  <a:cubicBezTo>
                    <a:pt x="66322" y="63439"/>
                    <a:pt x="66294" y="63439"/>
                    <a:pt x="66267" y="63439"/>
                  </a:cubicBezTo>
                  <a:cubicBezTo>
                    <a:pt x="65858" y="63439"/>
                    <a:pt x="65472" y="63585"/>
                    <a:pt x="65177" y="63859"/>
                  </a:cubicBezTo>
                  <a:cubicBezTo>
                    <a:pt x="64968" y="64047"/>
                    <a:pt x="64822" y="64278"/>
                    <a:pt x="64738" y="64529"/>
                  </a:cubicBezTo>
                  <a:cubicBezTo>
                    <a:pt x="64592" y="64738"/>
                    <a:pt x="63943" y="65470"/>
                    <a:pt x="61620" y="66809"/>
                  </a:cubicBezTo>
                  <a:cubicBezTo>
                    <a:pt x="59884" y="67835"/>
                    <a:pt x="57854" y="68044"/>
                    <a:pt x="56452" y="68044"/>
                  </a:cubicBezTo>
                  <a:cubicBezTo>
                    <a:pt x="54527" y="68044"/>
                    <a:pt x="52937" y="67646"/>
                    <a:pt x="52435" y="67332"/>
                  </a:cubicBezTo>
                  <a:cubicBezTo>
                    <a:pt x="51347" y="66705"/>
                    <a:pt x="49568" y="66454"/>
                    <a:pt x="47309" y="66161"/>
                  </a:cubicBezTo>
                  <a:cubicBezTo>
                    <a:pt x="45467" y="65910"/>
                    <a:pt x="43375" y="65617"/>
                    <a:pt x="41408" y="65073"/>
                  </a:cubicBezTo>
                  <a:cubicBezTo>
                    <a:pt x="37956" y="64131"/>
                    <a:pt x="36931" y="63315"/>
                    <a:pt x="36910" y="63315"/>
                  </a:cubicBezTo>
                  <a:lnTo>
                    <a:pt x="36910" y="63336"/>
                  </a:lnTo>
                  <a:cubicBezTo>
                    <a:pt x="36680" y="63064"/>
                    <a:pt x="36366" y="62897"/>
                    <a:pt x="36031" y="62834"/>
                  </a:cubicBezTo>
                  <a:cubicBezTo>
                    <a:pt x="34838" y="61432"/>
                    <a:pt x="33499" y="59130"/>
                    <a:pt x="32788" y="55532"/>
                  </a:cubicBezTo>
                  <a:cubicBezTo>
                    <a:pt x="32751" y="55331"/>
                    <a:pt x="32587" y="55210"/>
                    <a:pt x="32407" y="55210"/>
                  </a:cubicBezTo>
                  <a:cubicBezTo>
                    <a:pt x="32381" y="55210"/>
                    <a:pt x="32354" y="55212"/>
                    <a:pt x="32327" y="55218"/>
                  </a:cubicBezTo>
                  <a:cubicBezTo>
                    <a:pt x="32118" y="55260"/>
                    <a:pt x="31972" y="55469"/>
                    <a:pt x="32014" y="55678"/>
                  </a:cubicBezTo>
                  <a:cubicBezTo>
                    <a:pt x="32704" y="59109"/>
                    <a:pt x="33897" y="61411"/>
                    <a:pt x="35068" y="62918"/>
                  </a:cubicBezTo>
                  <a:cubicBezTo>
                    <a:pt x="34357" y="63085"/>
                    <a:pt x="32181" y="63587"/>
                    <a:pt x="29984" y="63587"/>
                  </a:cubicBezTo>
                  <a:cubicBezTo>
                    <a:pt x="28645" y="63587"/>
                    <a:pt x="27578" y="63420"/>
                    <a:pt x="26783" y="63064"/>
                  </a:cubicBezTo>
                  <a:cubicBezTo>
                    <a:pt x="26490" y="62939"/>
                    <a:pt x="26218" y="62792"/>
                    <a:pt x="25967" y="62625"/>
                  </a:cubicBezTo>
                  <a:cubicBezTo>
                    <a:pt x="25674" y="62436"/>
                    <a:pt x="25464" y="62143"/>
                    <a:pt x="25276" y="61809"/>
                  </a:cubicBezTo>
                  <a:cubicBezTo>
                    <a:pt x="25276" y="61788"/>
                    <a:pt x="25255" y="61767"/>
                    <a:pt x="25234" y="61725"/>
                  </a:cubicBezTo>
                  <a:cubicBezTo>
                    <a:pt x="24941" y="61327"/>
                    <a:pt x="18120" y="51975"/>
                    <a:pt x="26406" y="42936"/>
                  </a:cubicBezTo>
                  <a:cubicBezTo>
                    <a:pt x="27348" y="43605"/>
                    <a:pt x="29461" y="44756"/>
                    <a:pt x="33227" y="45321"/>
                  </a:cubicBezTo>
                  <a:cubicBezTo>
                    <a:pt x="31532" y="46137"/>
                    <a:pt x="28980" y="48041"/>
                    <a:pt x="27745" y="52205"/>
                  </a:cubicBezTo>
                  <a:cubicBezTo>
                    <a:pt x="27055" y="51640"/>
                    <a:pt x="26615" y="51117"/>
                    <a:pt x="26615" y="51096"/>
                  </a:cubicBezTo>
                  <a:cubicBezTo>
                    <a:pt x="26535" y="51004"/>
                    <a:pt x="26423" y="50956"/>
                    <a:pt x="26310" y="50956"/>
                  </a:cubicBezTo>
                  <a:cubicBezTo>
                    <a:pt x="26218" y="50956"/>
                    <a:pt x="26126" y="50988"/>
                    <a:pt x="26050" y="51054"/>
                  </a:cubicBezTo>
                  <a:cubicBezTo>
                    <a:pt x="25883" y="51179"/>
                    <a:pt x="25862" y="51431"/>
                    <a:pt x="26008" y="51598"/>
                  </a:cubicBezTo>
                  <a:cubicBezTo>
                    <a:pt x="26050" y="51661"/>
                    <a:pt x="26699" y="52435"/>
                    <a:pt x="27682" y="53146"/>
                  </a:cubicBezTo>
                  <a:cubicBezTo>
                    <a:pt x="27703" y="53167"/>
                    <a:pt x="27745" y="53188"/>
                    <a:pt x="27787" y="53209"/>
                  </a:cubicBezTo>
                  <a:cubicBezTo>
                    <a:pt x="28666" y="53837"/>
                    <a:pt x="29817" y="54402"/>
                    <a:pt x="31072" y="54402"/>
                  </a:cubicBezTo>
                  <a:cubicBezTo>
                    <a:pt x="31198" y="54402"/>
                    <a:pt x="31323" y="54381"/>
                    <a:pt x="31449" y="54381"/>
                  </a:cubicBezTo>
                  <a:cubicBezTo>
                    <a:pt x="31658" y="54360"/>
                    <a:pt x="31846" y="54172"/>
                    <a:pt x="31825" y="53962"/>
                  </a:cubicBezTo>
                  <a:cubicBezTo>
                    <a:pt x="31804" y="53732"/>
                    <a:pt x="31637" y="53586"/>
                    <a:pt x="31407" y="53586"/>
                  </a:cubicBezTo>
                  <a:cubicBezTo>
                    <a:pt x="31296" y="53596"/>
                    <a:pt x="31186" y="53601"/>
                    <a:pt x="31076" y="53601"/>
                  </a:cubicBezTo>
                  <a:cubicBezTo>
                    <a:pt x="30091" y="53601"/>
                    <a:pt x="29168" y="53194"/>
                    <a:pt x="28415" y="52686"/>
                  </a:cubicBezTo>
                  <a:cubicBezTo>
                    <a:pt x="30005" y="46974"/>
                    <a:pt x="34190" y="45697"/>
                    <a:pt x="34901" y="45509"/>
                  </a:cubicBezTo>
                  <a:cubicBezTo>
                    <a:pt x="35654" y="45593"/>
                    <a:pt x="36449" y="45635"/>
                    <a:pt x="37307" y="45656"/>
                  </a:cubicBezTo>
                  <a:lnTo>
                    <a:pt x="37747" y="45656"/>
                  </a:lnTo>
                  <a:cubicBezTo>
                    <a:pt x="43417" y="45656"/>
                    <a:pt x="45802" y="43291"/>
                    <a:pt x="46744" y="41743"/>
                  </a:cubicBezTo>
                  <a:lnTo>
                    <a:pt x="46744" y="41743"/>
                  </a:lnTo>
                  <a:cubicBezTo>
                    <a:pt x="47037" y="43103"/>
                    <a:pt x="47246" y="45718"/>
                    <a:pt x="45279" y="47874"/>
                  </a:cubicBezTo>
                  <a:cubicBezTo>
                    <a:pt x="45154" y="48020"/>
                    <a:pt x="45112" y="48250"/>
                    <a:pt x="45258" y="48418"/>
                  </a:cubicBezTo>
                  <a:cubicBezTo>
                    <a:pt x="45342" y="48501"/>
                    <a:pt x="45446" y="48543"/>
                    <a:pt x="45551" y="48543"/>
                  </a:cubicBezTo>
                  <a:cubicBezTo>
                    <a:pt x="45656" y="48543"/>
                    <a:pt x="45760" y="48501"/>
                    <a:pt x="45844" y="48418"/>
                  </a:cubicBezTo>
                  <a:cubicBezTo>
                    <a:pt x="48564" y="45446"/>
                    <a:pt x="47643" y="41785"/>
                    <a:pt x="47330" y="40801"/>
                  </a:cubicBezTo>
                  <a:lnTo>
                    <a:pt x="47330" y="40801"/>
                  </a:lnTo>
                  <a:cubicBezTo>
                    <a:pt x="47504" y="40820"/>
                    <a:pt x="47727" y="40835"/>
                    <a:pt x="47996" y="40835"/>
                  </a:cubicBezTo>
                  <a:cubicBezTo>
                    <a:pt x="49211" y="40835"/>
                    <a:pt x="51375" y="40532"/>
                    <a:pt x="54339" y="38939"/>
                  </a:cubicBezTo>
                  <a:cubicBezTo>
                    <a:pt x="54904" y="38646"/>
                    <a:pt x="55490" y="38311"/>
                    <a:pt x="56055" y="37977"/>
                  </a:cubicBezTo>
                  <a:cubicBezTo>
                    <a:pt x="58754" y="36456"/>
                    <a:pt x="61508" y="34899"/>
                    <a:pt x="64068" y="34899"/>
                  </a:cubicBezTo>
                  <a:cubicBezTo>
                    <a:pt x="65417" y="34899"/>
                    <a:pt x="66713" y="35331"/>
                    <a:pt x="67918" y="36428"/>
                  </a:cubicBezTo>
                  <a:cubicBezTo>
                    <a:pt x="67989" y="36499"/>
                    <a:pt x="68084" y="36536"/>
                    <a:pt x="68181" y="36536"/>
                  </a:cubicBezTo>
                  <a:cubicBezTo>
                    <a:pt x="68283" y="36536"/>
                    <a:pt x="68387" y="36494"/>
                    <a:pt x="68462" y="36407"/>
                  </a:cubicBezTo>
                  <a:cubicBezTo>
                    <a:pt x="68609" y="36240"/>
                    <a:pt x="68609" y="35989"/>
                    <a:pt x="68442" y="35842"/>
                  </a:cubicBezTo>
                  <a:cubicBezTo>
                    <a:pt x="67076" y="34594"/>
                    <a:pt x="65610" y="34111"/>
                    <a:pt x="64103" y="34111"/>
                  </a:cubicBezTo>
                  <a:cubicBezTo>
                    <a:pt x="61313" y="34111"/>
                    <a:pt x="58381" y="35765"/>
                    <a:pt x="55678" y="37286"/>
                  </a:cubicBezTo>
                  <a:cubicBezTo>
                    <a:pt x="55092" y="37621"/>
                    <a:pt x="54527" y="37956"/>
                    <a:pt x="53962" y="38249"/>
                  </a:cubicBezTo>
                  <a:cubicBezTo>
                    <a:pt x="51140" y="39776"/>
                    <a:pt x="49073" y="40050"/>
                    <a:pt x="47969" y="40050"/>
                  </a:cubicBezTo>
                  <a:cubicBezTo>
                    <a:pt x="47379" y="40050"/>
                    <a:pt x="47065" y="39972"/>
                    <a:pt x="47058" y="39964"/>
                  </a:cubicBezTo>
                  <a:cubicBezTo>
                    <a:pt x="47030" y="39959"/>
                    <a:pt x="47002" y="39956"/>
                    <a:pt x="46974" y="39956"/>
                  </a:cubicBezTo>
                  <a:cubicBezTo>
                    <a:pt x="46898" y="39956"/>
                    <a:pt x="46826" y="39976"/>
                    <a:pt x="46765" y="40006"/>
                  </a:cubicBezTo>
                  <a:cubicBezTo>
                    <a:pt x="46660" y="40069"/>
                    <a:pt x="46597" y="40153"/>
                    <a:pt x="46576" y="40257"/>
                  </a:cubicBezTo>
                  <a:cubicBezTo>
                    <a:pt x="46535" y="40442"/>
                    <a:pt x="45304" y="44865"/>
                    <a:pt x="37748" y="44865"/>
                  </a:cubicBezTo>
                  <a:cubicBezTo>
                    <a:pt x="37610" y="44865"/>
                    <a:pt x="37470" y="44864"/>
                    <a:pt x="37328" y="44861"/>
                  </a:cubicBezTo>
                  <a:cubicBezTo>
                    <a:pt x="36512" y="44861"/>
                    <a:pt x="35759" y="44798"/>
                    <a:pt x="35047" y="44735"/>
                  </a:cubicBezTo>
                  <a:cubicBezTo>
                    <a:pt x="34985" y="44714"/>
                    <a:pt x="34922" y="44714"/>
                    <a:pt x="34880" y="44714"/>
                  </a:cubicBezTo>
                  <a:cubicBezTo>
                    <a:pt x="31449" y="44400"/>
                    <a:pt x="29210" y="43584"/>
                    <a:pt x="27892" y="42894"/>
                  </a:cubicBezTo>
                  <a:cubicBezTo>
                    <a:pt x="27389" y="42643"/>
                    <a:pt x="27013" y="42203"/>
                    <a:pt x="26720" y="41722"/>
                  </a:cubicBezTo>
                  <a:cubicBezTo>
                    <a:pt x="26699" y="41701"/>
                    <a:pt x="26678" y="41659"/>
                    <a:pt x="26636" y="41638"/>
                  </a:cubicBezTo>
                  <a:cubicBezTo>
                    <a:pt x="26552" y="41534"/>
                    <a:pt x="24523" y="39086"/>
                    <a:pt x="26783" y="33771"/>
                  </a:cubicBezTo>
                  <a:cubicBezTo>
                    <a:pt x="28938" y="28666"/>
                    <a:pt x="34106" y="27850"/>
                    <a:pt x="34315" y="27808"/>
                  </a:cubicBezTo>
                  <a:cubicBezTo>
                    <a:pt x="34587" y="27766"/>
                    <a:pt x="34817" y="27599"/>
                    <a:pt x="34922" y="27347"/>
                  </a:cubicBezTo>
                  <a:cubicBezTo>
                    <a:pt x="34964" y="27285"/>
                    <a:pt x="37914" y="20757"/>
                    <a:pt x="42475" y="20275"/>
                  </a:cubicBezTo>
                  <a:cubicBezTo>
                    <a:pt x="42768" y="20254"/>
                    <a:pt x="43019" y="20066"/>
                    <a:pt x="43145" y="19794"/>
                  </a:cubicBezTo>
                  <a:cubicBezTo>
                    <a:pt x="43166" y="19732"/>
                    <a:pt x="45388" y="14309"/>
                    <a:pt x="50415" y="14309"/>
                  </a:cubicBezTo>
                  <a:cubicBezTo>
                    <a:pt x="50481" y="14309"/>
                    <a:pt x="50548" y="14310"/>
                    <a:pt x="50615" y="14312"/>
                  </a:cubicBezTo>
                  <a:cubicBezTo>
                    <a:pt x="50637" y="14315"/>
                    <a:pt x="50660" y="14316"/>
                    <a:pt x="50683" y="14316"/>
                  </a:cubicBezTo>
                  <a:cubicBezTo>
                    <a:pt x="51033" y="14316"/>
                    <a:pt x="51352" y="14017"/>
                    <a:pt x="51431" y="13663"/>
                  </a:cubicBezTo>
                  <a:cubicBezTo>
                    <a:pt x="51431" y="13622"/>
                    <a:pt x="51891" y="11048"/>
                    <a:pt x="55113" y="8160"/>
                  </a:cubicBezTo>
                  <a:cubicBezTo>
                    <a:pt x="57530" y="5980"/>
                    <a:pt x="60835" y="5110"/>
                    <a:pt x="63659" y="5110"/>
                  </a:cubicBezTo>
                  <a:close/>
                  <a:moveTo>
                    <a:pt x="54255" y="0"/>
                  </a:moveTo>
                  <a:cubicBezTo>
                    <a:pt x="53649" y="0"/>
                    <a:pt x="53042" y="105"/>
                    <a:pt x="52456" y="314"/>
                  </a:cubicBezTo>
                  <a:cubicBezTo>
                    <a:pt x="48208" y="1862"/>
                    <a:pt x="46137" y="2365"/>
                    <a:pt x="42287" y="2365"/>
                  </a:cubicBezTo>
                  <a:cubicBezTo>
                    <a:pt x="41785" y="2365"/>
                    <a:pt x="41220" y="2365"/>
                    <a:pt x="40571" y="2344"/>
                  </a:cubicBezTo>
                  <a:lnTo>
                    <a:pt x="40257" y="2344"/>
                  </a:lnTo>
                  <a:cubicBezTo>
                    <a:pt x="37182" y="2344"/>
                    <a:pt x="35487" y="3683"/>
                    <a:pt x="34734" y="4478"/>
                  </a:cubicBezTo>
                  <a:lnTo>
                    <a:pt x="33897" y="5378"/>
                  </a:lnTo>
                  <a:lnTo>
                    <a:pt x="32662" y="5231"/>
                  </a:lnTo>
                  <a:cubicBezTo>
                    <a:pt x="32160" y="5168"/>
                    <a:pt x="31344" y="5085"/>
                    <a:pt x="30402" y="5085"/>
                  </a:cubicBezTo>
                  <a:cubicBezTo>
                    <a:pt x="27787" y="5085"/>
                    <a:pt x="24188" y="5650"/>
                    <a:pt x="21907" y="8349"/>
                  </a:cubicBezTo>
                  <a:cubicBezTo>
                    <a:pt x="19501" y="11194"/>
                    <a:pt x="19166" y="13454"/>
                    <a:pt x="19292" y="14835"/>
                  </a:cubicBezTo>
                  <a:lnTo>
                    <a:pt x="19480" y="16802"/>
                  </a:lnTo>
                  <a:lnTo>
                    <a:pt x="17618" y="17388"/>
                  </a:lnTo>
                  <a:cubicBezTo>
                    <a:pt x="15693" y="17974"/>
                    <a:pt x="12324" y="19480"/>
                    <a:pt x="11153" y="22933"/>
                  </a:cubicBezTo>
                  <a:cubicBezTo>
                    <a:pt x="10127" y="25925"/>
                    <a:pt x="9772" y="27724"/>
                    <a:pt x="9667" y="28728"/>
                  </a:cubicBezTo>
                  <a:lnTo>
                    <a:pt x="9458" y="30340"/>
                  </a:lnTo>
                  <a:lnTo>
                    <a:pt x="7910" y="30779"/>
                  </a:lnTo>
                  <a:cubicBezTo>
                    <a:pt x="7366" y="30925"/>
                    <a:pt x="6612" y="31239"/>
                    <a:pt x="5985" y="31909"/>
                  </a:cubicBezTo>
                  <a:cubicBezTo>
                    <a:pt x="5231" y="32704"/>
                    <a:pt x="4855" y="33834"/>
                    <a:pt x="4876" y="35298"/>
                  </a:cubicBezTo>
                  <a:lnTo>
                    <a:pt x="4876" y="35905"/>
                  </a:lnTo>
                  <a:lnTo>
                    <a:pt x="4583" y="36449"/>
                  </a:lnTo>
                  <a:cubicBezTo>
                    <a:pt x="4101" y="37328"/>
                    <a:pt x="0" y="45279"/>
                    <a:pt x="2679" y="50426"/>
                  </a:cubicBezTo>
                  <a:cubicBezTo>
                    <a:pt x="4792" y="54464"/>
                    <a:pt x="7993" y="55322"/>
                    <a:pt x="9730" y="55469"/>
                  </a:cubicBezTo>
                  <a:lnTo>
                    <a:pt x="11111" y="55594"/>
                  </a:lnTo>
                  <a:lnTo>
                    <a:pt x="11697" y="56850"/>
                  </a:lnTo>
                  <a:cubicBezTo>
                    <a:pt x="12283" y="58084"/>
                    <a:pt x="13245" y="58837"/>
                    <a:pt x="14563" y="59047"/>
                  </a:cubicBezTo>
                  <a:cubicBezTo>
                    <a:pt x="15024" y="59130"/>
                    <a:pt x="15505" y="59172"/>
                    <a:pt x="16049" y="59172"/>
                  </a:cubicBezTo>
                  <a:cubicBezTo>
                    <a:pt x="17513" y="59172"/>
                    <a:pt x="18957" y="58879"/>
                    <a:pt x="19920" y="58649"/>
                  </a:cubicBezTo>
                  <a:lnTo>
                    <a:pt x="21782" y="58189"/>
                  </a:lnTo>
                  <a:lnTo>
                    <a:pt x="22661" y="59884"/>
                  </a:lnTo>
                  <a:cubicBezTo>
                    <a:pt x="23288" y="61139"/>
                    <a:pt x="24481" y="62834"/>
                    <a:pt x="26469" y="63713"/>
                  </a:cubicBezTo>
                  <a:cubicBezTo>
                    <a:pt x="27368" y="64110"/>
                    <a:pt x="28540" y="64319"/>
                    <a:pt x="29963" y="64319"/>
                  </a:cubicBezTo>
                  <a:cubicBezTo>
                    <a:pt x="31930" y="64319"/>
                    <a:pt x="33876" y="63943"/>
                    <a:pt x="34838" y="63713"/>
                  </a:cubicBezTo>
                  <a:lnTo>
                    <a:pt x="35822" y="63483"/>
                  </a:lnTo>
                  <a:lnTo>
                    <a:pt x="36680" y="64027"/>
                  </a:lnTo>
                  <a:cubicBezTo>
                    <a:pt x="36952" y="64194"/>
                    <a:pt x="37412" y="64445"/>
                    <a:pt x="38165" y="64759"/>
                  </a:cubicBezTo>
                  <a:lnTo>
                    <a:pt x="38312" y="64822"/>
                  </a:lnTo>
                  <a:lnTo>
                    <a:pt x="38500" y="64905"/>
                  </a:lnTo>
                  <a:cubicBezTo>
                    <a:pt x="39274" y="65198"/>
                    <a:pt x="40195" y="65491"/>
                    <a:pt x="41220" y="65784"/>
                  </a:cubicBezTo>
                  <a:cubicBezTo>
                    <a:pt x="43250" y="66328"/>
                    <a:pt x="45342" y="66621"/>
                    <a:pt x="47204" y="66872"/>
                  </a:cubicBezTo>
                  <a:cubicBezTo>
                    <a:pt x="49694" y="67207"/>
                    <a:pt x="51138" y="67437"/>
                    <a:pt x="52058" y="67960"/>
                  </a:cubicBezTo>
                  <a:cubicBezTo>
                    <a:pt x="52749" y="68379"/>
                    <a:pt x="54485" y="68776"/>
                    <a:pt x="56452" y="68776"/>
                  </a:cubicBezTo>
                  <a:cubicBezTo>
                    <a:pt x="57938" y="68776"/>
                    <a:pt x="60114" y="68546"/>
                    <a:pt x="61997" y="67437"/>
                  </a:cubicBezTo>
                  <a:cubicBezTo>
                    <a:pt x="64027" y="66265"/>
                    <a:pt x="64885" y="65491"/>
                    <a:pt x="65261" y="65052"/>
                  </a:cubicBezTo>
                  <a:lnTo>
                    <a:pt x="65973" y="64194"/>
                  </a:lnTo>
                  <a:lnTo>
                    <a:pt x="67082" y="64194"/>
                  </a:lnTo>
                  <a:cubicBezTo>
                    <a:pt x="68274" y="64173"/>
                    <a:pt x="70576" y="64006"/>
                    <a:pt x="72731" y="63064"/>
                  </a:cubicBezTo>
                  <a:cubicBezTo>
                    <a:pt x="74258" y="62395"/>
                    <a:pt x="75304" y="61411"/>
                    <a:pt x="76288" y="60470"/>
                  </a:cubicBezTo>
                  <a:cubicBezTo>
                    <a:pt x="77334" y="59465"/>
                    <a:pt x="78255" y="58607"/>
                    <a:pt x="79468" y="58524"/>
                  </a:cubicBezTo>
                  <a:cubicBezTo>
                    <a:pt x="80326" y="58461"/>
                    <a:pt x="80975" y="57875"/>
                    <a:pt x="81372" y="57415"/>
                  </a:cubicBezTo>
                  <a:lnTo>
                    <a:pt x="82063" y="56578"/>
                  </a:lnTo>
                  <a:lnTo>
                    <a:pt x="83151" y="56557"/>
                  </a:lnTo>
                  <a:cubicBezTo>
                    <a:pt x="84992" y="56515"/>
                    <a:pt x="89553" y="56055"/>
                    <a:pt x="92148" y="52791"/>
                  </a:cubicBezTo>
                  <a:cubicBezTo>
                    <a:pt x="94533" y="49778"/>
                    <a:pt x="93864" y="46388"/>
                    <a:pt x="93257" y="44651"/>
                  </a:cubicBezTo>
                  <a:lnTo>
                    <a:pt x="92818" y="43396"/>
                  </a:lnTo>
                  <a:lnTo>
                    <a:pt x="93634" y="42371"/>
                  </a:lnTo>
                  <a:cubicBezTo>
                    <a:pt x="94617" y="41094"/>
                    <a:pt x="96479" y="38479"/>
                    <a:pt x="97672" y="35508"/>
                  </a:cubicBezTo>
                  <a:cubicBezTo>
                    <a:pt x="99053" y="32118"/>
                    <a:pt x="99597" y="25736"/>
                    <a:pt x="95224" y="23016"/>
                  </a:cubicBezTo>
                  <a:lnTo>
                    <a:pt x="94115" y="22326"/>
                  </a:lnTo>
                  <a:lnTo>
                    <a:pt x="94073" y="21029"/>
                  </a:lnTo>
                  <a:cubicBezTo>
                    <a:pt x="94031" y="19689"/>
                    <a:pt x="93759" y="16363"/>
                    <a:pt x="91876" y="14354"/>
                  </a:cubicBezTo>
                  <a:cubicBezTo>
                    <a:pt x="90830" y="13245"/>
                    <a:pt x="89470" y="12701"/>
                    <a:pt x="87712" y="12701"/>
                  </a:cubicBezTo>
                  <a:lnTo>
                    <a:pt x="86268" y="12680"/>
                  </a:lnTo>
                  <a:lnTo>
                    <a:pt x="85599" y="11425"/>
                  </a:lnTo>
                  <a:cubicBezTo>
                    <a:pt x="85055" y="10441"/>
                    <a:pt x="83632" y="8140"/>
                    <a:pt x="81707" y="7721"/>
                  </a:cubicBezTo>
                  <a:cubicBezTo>
                    <a:pt x="80703" y="7491"/>
                    <a:pt x="79803" y="7407"/>
                    <a:pt x="79008" y="7344"/>
                  </a:cubicBezTo>
                  <a:cubicBezTo>
                    <a:pt x="77439" y="7198"/>
                    <a:pt x="76079" y="7072"/>
                    <a:pt x="74781" y="5964"/>
                  </a:cubicBezTo>
                  <a:cubicBezTo>
                    <a:pt x="74007" y="5315"/>
                    <a:pt x="72752" y="4917"/>
                    <a:pt x="71496" y="4917"/>
                  </a:cubicBezTo>
                  <a:cubicBezTo>
                    <a:pt x="70701" y="4917"/>
                    <a:pt x="69948" y="5085"/>
                    <a:pt x="69362" y="5399"/>
                  </a:cubicBezTo>
                  <a:lnTo>
                    <a:pt x="67939" y="6173"/>
                  </a:lnTo>
                  <a:lnTo>
                    <a:pt x="66684" y="5127"/>
                  </a:lnTo>
                  <a:cubicBezTo>
                    <a:pt x="65742" y="4373"/>
                    <a:pt x="64257" y="3432"/>
                    <a:pt x="62416" y="3432"/>
                  </a:cubicBezTo>
                  <a:cubicBezTo>
                    <a:pt x="62311" y="3432"/>
                    <a:pt x="62206" y="3453"/>
                    <a:pt x="62081" y="3453"/>
                  </a:cubicBezTo>
                  <a:lnTo>
                    <a:pt x="61056" y="3515"/>
                  </a:lnTo>
                  <a:lnTo>
                    <a:pt x="60302" y="2825"/>
                  </a:lnTo>
                  <a:cubicBezTo>
                    <a:pt x="59382" y="1967"/>
                    <a:pt x="56954" y="0"/>
                    <a:pt x="5425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5971175" y="22152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5852950" y="2166638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5842500" y="1866913"/>
              <a:ext cx="550" cy="1075"/>
            </a:xfrm>
            <a:custGeom>
              <a:rect b="b" l="l" r="r" t="t"/>
              <a:pathLst>
                <a:path extrusionOk="0" h="43" w="22">
                  <a:moveTo>
                    <a:pt x="0" y="0"/>
                  </a:moveTo>
                  <a:cubicBezTo>
                    <a:pt x="0" y="21"/>
                    <a:pt x="21" y="21"/>
                    <a:pt x="21" y="42"/>
                  </a:cubicBezTo>
                  <a:cubicBezTo>
                    <a:pt x="21" y="21"/>
                    <a:pt x="21" y="2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6543425" y="1472938"/>
              <a:ext cx="276750" cy="243350"/>
            </a:xfrm>
            <a:custGeom>
              <a:rect b="b" l="l" r="r" t="t"/>
              <a:pathLst>
                <a:path extrusionOk="0" h="9734" w="11070">
                  <a:moveTo>
                    <a:pt x="10617" y="1"/>
                  </a:moveTo>
                  <a:cubicBezTo>
                    <a:pt x="10557" y="1"/>
                    <a:pt x="10497" y="15"/>
                    <a:pt x="10442" y="46"/>
                  </a:cubicBezTo>
                  <a:cubicBezTo>
                    <a:pt x="6299" y="2117"/>
                    <a:pt x="5964" y="6155"/>
                    <a:pt x="5985" y="7620"/>
                  </a:cubicBezTo>
                  <a:cubicBezTo>
                    <a:pt x="5585" y="7547"/>
                    <a:pt x="5194" y="7515"/>
                    <a:pt x="4815" y="7515"/>
                  </a:cubicBezTo>
                  <a:cubicBezTo>
                    <a:pt x="2277" y="7515"/>
                    <a:pt x="301" y="8952"/>
                    <a:pt x="210" y="9043"/>
                  </a:cubicBezTo>
                  <a:cubicBezTo>
                    <a:pt x="43" y="9168"/>
                    <a:pt x="1" y="9419"/>
                    <a:pt x="126" y="9587"/>
                  </a:cubicBezTo>
                  <a:cubicBezTo>
                    <a:pt x="210" y="9691"/>
                    <a:pt x="336" y="9733"/>
                    <a:pt x="440" y="9733"/>
                  </a:cubicBezTo>
                  <a:cubicBezTo>
                    <a:pt x="524" y="9733"/>
                    <a:pt x="608" y="9712"/>
                    <a:pt x="691" y="9650"/>
                  </a:cubicBezTo>
                  <a:cubicBezTo>
                    <a:pt x="709" y="9632"/>
                    <a:pt x="2528" y="8299"/>
                    <a:pt x="4814" y="8299"/>
                  </a:cubicBezTo>
                  <a:cubicBezTo>
                    <a:pt x="5292" y="8299"/>
                    <a:pt x="5792" y="8358"/>
                    <a:pt x="6299" y="8499"/>
                  </a:cubicBezTo>
                  <a:cubicBezTo>
                    <a:pt x="6333" y="8510"/>
                    <a:pt x="6368" y="8515"/>
                    <a:pt x="6403" y="8515"/>
                  </a:cubicBezTo>
                  <a:cubicBezTo>
                    <a:pt x="6500" y="8515"/>
                    <a:pt x="6599" y="8476"/>
                    <a:pt x="6676" y="8415"/>
                  </a:cubicBezTo>
                  <a:cubicBezTo>
                    <a:pt x="6759" y="8331"/>
                    <a:pt x="6822" y="8206"/>
                    <a:pt x="6801" y="8059"/>
                  </a:cubicBezTo>
                  <a:cubicBezTo>
                    <a:pt x="6780" y="7871"/>
                    <a:pt x="6215" y="3038"/>
                    <a:pt x="10797" y="757"/>
                  </a:cubicBezTo>
                  <a:cubicBezTo>
                    <a:pt x="10986" y="652"/>
                    <a:pt x="11069" y="422"/>
                    <a:pt x="10965" y="234"/>
                  </a:cubicBezTo>
                  <a:cubicBezTo>
                    <a:pt x="10906" y="86"/>
                    <a:pt x="10762" y="1"/>
                    <a:pt x="1061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6500025" y="2034238"/>
              <a:ext cx="950475" cy="455175"/>
            </a:xfrm>
            <a:custGeom>
              <a:rect b="b" l="l" r="r" t="t"/>
              <a:pathLst>
                <a:path extrusionOk="0" h="18207" w="38019">
                  <a:moveTo>
                    <a:pt x="35160" y="0"/>
                  </a:moveTo>
                  <a:cubicBezTo>
                    <a:pt x="35061" y="0"/>
                    <a:pt x="34961" y="37"/>
                    <a:pt x="34880" y="107"/>
                  </a:cubicBezTo>
                  <a:cubicBezTo>
                    <a:pt x="34712" y="254"/>
                    <a:pt x="34712" y="484"/>
                    <a:pt x="34859" y="652"/>
                  </a:cubicBezTo>
                  <a:cubicBezTo>
                    <a:pt x="36491" y="2451"/>
                    <a:pt x="36742" y="4376"/>
                    <a:pt x="35591" y="6071"/>
                  </a:cubicBezTo>
                  <a:cubicBezTo>
                    <a:pt x="34375" y="7832"/>
                    <a:pt x="31909" y="8956"/>
                    <a:pt x="29684" y="8956"/>
                  </a:cubicBezTo>
                  <a:cubicBezTo>
                    <a:pt x="29000" y="8956"/>
                    <a:pt x="28340" y="8850"/>
                    <a:pt x="27745" y="8623"/>
                  </a:cubicBezTo>
                  <a:cubicBezTo>
                    <a:pt x="25908" y="7914"/>
                    <a:pt x="24183" y="7565"/>
                    <a:pt x="22660" y="7565"/>
                  </a:cubicBezTo>
                  <a:cubicBezTo>
                    <a:pt x="20228" y="7565"/>
                    <a:pt x="18312" y="8456"/>
                    <a:pt x="17283" y="10193"/>
                  </a:cubicBezTo>
                  <a:cubicBezTo>
                    <a:pt x="15818" y="12599"/>
                    <a:pt x="11843" y="12976"/>
                    <a:pt x="11801" y="12976"/>
                  </a:cubicBezTo>
                  <a:cubicBezTo>
                    <a:pt x="11592" y="12996"/>
                    <a:pt x="11445" y="13143"/>
                    <a:pt x="11425" y="13352"/>
                  </a:cubicBezTo>
                  <a:cubicBezTo>
                    <a:pt x="11425" y="13373"/>
                    <a:pt x="11236" y="16219"/>
                    <a:pt x="7344" y="17202"/>
                  </a:cubicBezTo>
                  <a:cubicBezTo>
                    <a:pt x="6714" y="17356"/>
                    <a:pt x="6118" y="17421"/>
                    <a:pt x="5561" y="17421"/>
                  </a:cubicBezTo>
                  <a:cubicBezTo>
                    <a:pt x="2643" y="17421"/>
                    <a:pt x="799" y="15637"/>
                    <a:pt x="712" y="15549"/>
                  </a:cubicBezTo>
                  <a:cubicBezTo>
                    <a:pt x="641" y="15468"/>
                    <a:pt x="546" y="15431"/>
                    <a:pt x="447" y="15431"/>
                  </a:cubicBezTo>
                  <a:cubicBezTo>
                    <a:pt x="342" y="15431"/>
                    <a:pt x="233" y="15473"/>
                    <a:pt x="147" y="15549"/>
                  </a:cubicBezTo>
                  <a:cubicBezTo>
                    <a:pt x="0" y="15696"/>
                    <a:pt x="0" y="15947"/>
                    <a:pt x="147" y="16093"/>
                  </a:cubicBezTo>
                  <a:cubicBezTo>
                    <a:pt x="251" y="16198"/>
                    <a:pt x="2302" y="18206"/>
                    <a:pt x="5545" y="18206"/>
                  </a:cubicBezTo>
                  <a:cubicBezTo>
                    <a:pt x="6173" y="18206"/>
                    <a:pt x="6842" y="18144"/>
                    <a:pt x="7533" y="17955"/>
                  </a:cubicBezTo>
                  <a:cubicBezTo>
                    <a:pt x="11215" y="17035"/>
                    <a:pt x="12010" y="14628"/>
                    <a:pt x="12178" y="13729"/>
                  </a:cubicBezTo>
                  <a:cubicBezTo>
                    <a:pt x="13224" y="13582"/>
                    <a:pt x="16530" y="12955"/>
                    <a:pt x="17953" y="10590"/>
                  </a:cubicBezTo>
                  <a:cubicBezTo>
                    <a:pt x="18836" y="9114"/>
                    <a:pt x="20518" y="8353"/>
                    <a:pt x="22678" y="8353"/>
                  </a:cubicBezTo>
                  <a:cubicBezTo>
                    <a:pt x="24100" y="8353"/>
                    <a:pt x="25729" y="8683"/>
                    <a:pt x="27473" y="9356"/>
                  </a:cubicBezTo>
                  <a:cubicBezTo>
                    <a:pt x="28162" y="9622"/>
                    <a:pt x="28922" y="9747"/>
                    <a:pt x="29704" y="9747"/>
                  </a:cubicBezTo>
                  <a:cubicBezTo>
                    <a:pt x="32178" y="9747"/>
                    <a:pt x="34873" y="8497"/>
                    <a:pt x="36240" y="6510"/>
                  </a:cubicBezTo>
                  <a:cubicBezTo>
                    <a:pt x="37056" y="5338"/>
                    <a:pt x="38018" y="2953"/>
                    <a:pt x="35445" y="128"/>
                  </a:cubicBezTo>
                  <a:cubicBezTo>
                    <a:pt x="35369" y="42"/>
                    <a:pt x="35266" y="0"/>
                    <a:pt x="3516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6858850" y="1986113"/>
              <a:ext cx="272050" cy="203575"/>
            </a:xfrm>
            <a:custGeom>
              <a:rect b="b" l="l" r="r" t="t"/>
              <a:pathLst>
                <a:path extrusionOk="0" h="8143" w="10882">
                  <a:moveTo>
                    <a:pt x="10444" y="0"/>
                  </a:moveTo>
                  <a:cubicBezTo>
                    <a:pt x="10343" y="0"/>
                    <a:pt x="10245" y="42"/>
                    <a:pt x="10170" y="128"/>
                  </a:cubicBezTo>
                  <a:cubicBezTo>
                    <a:pt x="10107" y="170"/>
                    <a:pt x="9291" y="1070"/>
                    <a:pt x="8831" y="2472"/>
                  </a:cubicBezTo>
                  <a:cubicBezTo>
                    <a:pt x="2658" y="2828"/>
                    <a:pt x="210" y="7368"/>
                    <a:pt x="105" y="7577"/>
                  </a:cubicBezTo>
                  <a:cubicBezTo>
                    <a:pt x="1" y="7766"/>
                    <a:pt x="85" y="7996"/>
                    <a:pt x="273" y="8100"/>
                  </a:cubicBezTo>
                  <a:cubicBezTo>
                    <a:pt x="336" y="8142"/>
                    <a:pt x="398" y="8142"/>
                    <a:pt x="461" y="8142"/>
                  </a:cubicBezTo>
                  <a:cubicBezTo>
                    <a:pt x="608" y="8142"/>
                    <a:pt x="733" y="8079"/>
                    <a:pt x="796" y="7933"/>
                  </a:cubicBezTo>
                  <a:cubicBezTo>
                    <a:pt x="838" y="7891"/>
                    <a:pt x="3077" y="3727"/>
                    <a:pt x="8621" y="3288"/>
                  </a:cubicBezTo>
                  <a:lnTo>
                    <a:pt x="8621" y="3288"/>
                  </a:lnTo>
                  <a:cubicBezTo>
                    <a:pt x="8475" y="4020"/>
                    <a:pt x="8454" y="4836"/>
                    <a:pt x="8663" y="5736"/>
                  </a:cubicBezTo>
                  <a:cubicBezTo>
                    <a:pt x="8705" y="5924"/>
                    <a:pt x="8872" y="6050"/>
                    <a:pt x="9040" y="6050"/>
                  </a:cubicBezTo>
                  <a:cubicBezTo>
                    <a:pt x="9082" y="6050"/>
                    <a:pt x="9103" y="6050"/>
                    <a:pt x="9144" y="6029"/>
                  </a:cubicBezTo>
                  <a:cubicBezTo>
                    <a:pt x="9354" y="5987"/>
                    <a:pt x="9479" y="5778"/>
                    <a:pt x="9437" y="5548"/>
                  </a:cubicBezTo>
                  <a:cubicBezTo>
                    <a:pt x="9228" y="4669"/>
                    <a:pt x="9291" y="3853"/>
                    <a:pt x="9458" y="3141"/>
                  </a:cubicBezTo>
                  <a:cubicBezTo>
                    <a:pt x="9563" y="3079"/>
                    <a:pt x="9626" y="2953"/>
                    <a:pt x="9626" y="2828"/>
                  </a:cubicBezTo>
                  <a:cubicBezTo>
                    <a:pt x="9626" y="2786"/>
                    <a:pt x="9605" y="2744"/>
                    <a:pt x="9584" y="2723"/>
                  </a:cubicBezTo>
                  <a:cubicBezTo>
                    <a:pt x="10002" y="1468"/>
                    <a:pt x="10735" y="672"/>
                    <a:pt x="10735" y="652"/>
                  </a:cubicBezTo>
                  <a:cubicBezTo>
                    <a:pt x="10881" y="484"/>
                    <a:pt x="10881" y="254"/>
                    <a:pt x="10714" y="108"/>
                  </a:cubicBezTo>
                  <a:cubicBezTo>
                    <a:pt x="10633" y="37"/>
                    <a:pt x="10537" y="0"/>
                    <a:pt x="1044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6398550" y="1389013"/>
              <a:ext cx="938950" cy="573650"/>
            </a:xfrm>
            <a:custGeom>
              <a:rect b="b" l="l" r="r" t="t"/>
              <a:pathLst>
                <a:path extrusionOk="0" h="22946" w="37558">
                  <a:moveTo>
                    <a:pt x="35050" y="0"/>
                  </a:moveTo>
                  <a:cubicBezTo>
                    <a:pt x="32403" y="0"/>
                    <a:pt x="30502" y="2428"/>
                    <a:pt x="30486" y="2461"/>
                  </a:cubicBezTo>
                  <a:cubicBezTo>
                    <a:pt x="30339" y="2649"/>
                    <a:pt x="30381" y="2880"/>
                    <a:pt x="30549" y="3026"/>
                  </a:cubicBezTo>
                  <a:cubicBezTo>
                    <a:pt x="30611" y="3068"/>
                    <a:pt x="30716" y="3110"/>
                    <a:pt x="30779" y="3110"/>
                  </a:cubicBezTo>
                  <a:cubicBezTo>
                    <a:pt x="30904" y="3110"/>
                    <a:pt x="31030" y="3047"/>
                    <a:pt x="31093" y="2942"/>
                  </a:cubicBezTo>
                  <a:cubicBezTo>
                    <a:pt x="31176" y="2859"/>
                    <a:pt x="32160" y="1603"/>
                    <a:pt x="33624" y="1059"/>
                  </a:cubicBezTo>
                  <a:lnTo>
                    <a:pt x="33624" y="1059"/>
                  </a:lnTo>
                  <a:cubicBezTo>
                    <a:pt x="35507" y="5077"/>
                    <a:pt x="32725" y="7838"/>
                    <a:pt x="32201" y="8299"/>
                  </a:cubicBezTo>
                  <a:cubicBezTo>
                    <a:pt x="31867" y="8110"/>
                    <a:pt x="31532" y="7943"/>
                    <a:pt x="31113" y="7776"/>
                  </a:cubicBezTo>
                  <a:cubicBezTo>
                    <a:pt x="30265" y="7431"/>
                    <a:pt x="29459" y="7278"/>
                    <a:pt x="28695" y="7278"/>
                  </a:cubicBezTo>
                  <a:cubicBezTo>
                    <a:pt x="24915" y="7278"/>
                    <a:pt x="22141" y="11006"/>
                    <a:pt x="20191" y="13634"/>
                  </a:cubicBezTo>
                  <a:cubicBezTo>
                    <a:pt x="19375" y="14722"/>
                    <a:pt x="18664" y="15685"/>
                    <a:pt x="18120" y="16061"/>
                  </a:cubicBezTo>
                  <a:cubicBezTo>
                    <a:pt x="17120" y="16754"/>
                    <a:pt x="15611" y="16937"/>
                    <a:pt x="14293" y="16937"/>
                  </a:cubicBezTo>
                  <a:cubicBezTo>
                    <a:pt x="12824" y="16937"/>
                    <a:pt x="11593" y="16710"/>
                    <a:pt x="11571" y="16710"/>
                  </a:cubicBezTo>
                  <a:cubicBezTo>
                    <a:pt x="11544" y="16705"/>
                    <a:pt x="11517" y="16702"/>
                    <a:pt x="11491" y="16702"/>
                  </a:cubicBezTo>
                  <a:cubicBezTo>
                    <a:pt x="11315" y="16702"/>
                    <a:pt x="11165" y="16821"/>
                    <a:pt x="11110" y="17003"/>
                  </a:cubicBezTo>
                  <a:cubicBezTo>
                    <a:pt x="11110" y="17045"/>
                    <a:pt x="9918" y="21795"/>
                    <a:pt x="5859" y="22129"/>
                  </a:cubicBezTo>
                  <a:cubicBezTo>
                    <a:pt x="5613" y="22149"/>
                    <a:pt x="5379" y="22158"/>
                    <a:pt x="5155" y="22158"/>
                  </a:cubicBezTo>
                  <a:cubicBezTo>
                    <a:pt x="1725" y="22158"/>
                    <a:pt x="855" y="20031"/>
                    <a:pt x="816" y="19932"/>
                  </a:cubicBezTo>
                  <a:cubicBezTo>
                    <a:pt x="768" y="19772"/>
                    <a:pt x="622" y="19673"/>
                    <a:pt x="462" y="19673"/>
                  </a:cubicBezTo>
                  <a:cubicBezTo>
                    <a:pt x="413" y="19673"/>
                    <a:pt x="363" y="19683"/>
                    <a:pt x="314" y="19702"/>
                  </a:cubicBezTo>
                  <a:cubicBezTo>
                    <a:pt x="105" y="19765"/>
                    <a:pt x="0" y="19995"/>
                    <a:pt x="84" y="20204"/>
                  </a:cubicBezTo>
                  <a:cubicBezTo>
                    <a:pt x="126" y="20330"/>
                    <a:pt x="1172" y="22945"/>
                    <a:pt x="5147" y="22945"/>
                  </a:cubicBezTo>
                  <a:cubicBezTo>
                    <a:pt x="5398" y="22945"/>
                    <a:pt x="5649" y="22945"/>
                    <a:pt x="5921" y="22924"/>
                  </a:cubicBezTo>
                  <a:cubicBezTo>
                    <a:pt x="9834" y="22611"/>
                    <a:pt x="11382" y="18740"/>
                    <a:pt x="11780" y="17526"/>
                  </a:cubicBezTo>
                  <a:cubicBezTo>
                    <a:pt x="12272" y="17607"/>
                    <a:pt x="13212" y="17725"/>
                    <a:pt x="14285" y="17725"/>
                  </a:cubicBezTo>
                  <a:cubicBezTo>
                    <a:pt x="15722" y="17725"/>
                    <a:pt x="17398" y="17513"/>
                    <a:pt x="18559" y="16710"/>
                  </a:cubicBezTo>
                  <a:cubicBezTo>
                    <a:pt x="19229" y="16250"/>
                    <a:pt x="19940" y="15308"/>
                    <a:pt x="20819" y="14095"/>
                  </a:cubicBezTo>
                  <a:cubicBezTo>
                    <a:pt x="22758" y="11492"/>
                    <a:pt x="25309" y="8073"/>
                    <a:pt x="28704" y="8073"/>
                  </a:cubicBezTo>
                  <a:cubicBezTo>
                    <a:pt x="29376" y="8073"/>
                    <a:pt x="30081" y="8207"/>
                    <a:pt x="30821" y="8508"/>
                  </a:cubicBezTo>
                  <a:cubicBezTo>
                    <a:pt x="33101" y="9429"/>
                    <a:pt x="34064" y="10684"/>
                    <a:pt x="33562" y="12023"/>
                  </a:cubicBezTo>
                  <a:cubicBezTo>
                    <a:pt x="33112" y="13193"/>
                    <a:pt x="31564" y="14176"/>
                    <a:pt x="30394" y="14176"/>
                  </a:cubicBezTo>
                  <a:cubicBezTo>
                    <a:pt x="30203" y="14176"/>
                    <a:pt x="30022" y="14150"/>
                    <a:pt x="29858" y="14095"/>
                  </a:cubicBezTo>
                  <a:cubicBezTo>
                    <a:pt x="29814" y="14075"/>
                    <a:pt x="29767" y="14066"/>
                    <a:pt x="29721" y="14066"/>
                  </a:cubicBezTo>
                  <a:cubicBezTo>
                    <a:pt x="29570" y="14066"/>
                    <a:pt x="29420" y="14165"/>
                    <a:pt x="29356" y="14325"/>
                  </a:cubicBezTo>
                  <a:cubicBezTo>
                    <a:pt x="29293" y="14534"/>
                    <a:pt x="29398" y="14764"/>
                    <a:pt x="29607" y="14827"/>
                  </a:cubicBezTo>
                  <a:cubicBezTo>
                    <a:pt x="29863" y="14918"/>
                    <a:pt x="30141" y="14961"/>
                    <a:pt x="30429" y="14961"/>
                  </a:cubicBezTo>
                  <a:cubicBezTo>
                    <a:pt x="31928" y="14961"/>
                    <a:pt x="33715" y="13805"/>
                    <a:pt x="34294" y="12295"/>
                  </a:cubicBezTo>
                  <a:cubicBezTo>
                    <a:pt x="34545" y="11626"/>
                    <a:pt x="34817" y="10098"/>
                    <a:pt x="32892" y="8717"/>
                  </a:cubicBezTo>
                  <a:cubicBezTo>
                    <a:pt x="33729" y="7880"/>
                    <a:pt x="36219" y="4930"/>
                    <a:pt x="34398" y="850"/>
                  </a:cubicBezTo>
                  <a:cubicBezTo>
                    <a:pt x="34598" y="817"/>
                    <a:pt x="34805" y="798"/>
                    <a:pt x="35018" y="798"/>
                  </a:cubicBezTo>
                  <a:cubicBezTo>
                    <a:pt x="35609" y="798"/>
                    <a:pt x="36248" y="941"/>
                    <a:pt x="36909" y="1310"/>
                  </a:cubicBezTo>
                  <a:cubicBezTo>
                    <a:pt x="36965" y="1341"/>
                    <a:pt x="37027" y="1356"/>
                    <a:pt x="37088" y="1356"/>
                  </a:cubicBezTo>
                  <a:cubicBezTo>
                    <a:pt x="37234" y="1356"/>
                    <a:pt x="37380" y="1275"/>
                    <a:pt x="37453" y="1143"/>
                  </a:cubicBezTo>
                  <a:cubicBezTo>
                    <a:pt x="37558" y="955"/>
                    <a:pt x="37474" y="704"/>
                    <a:pt x="37286" y="599"/>
                  </a:cubicBezTo>
                  <a:cubicBezTo>
                    <a:pt x="36503" y="170"/>
                    <a:pt x="35750" y="0"/>
                    <a:pt x="350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6969750" y="2455213"/>
              <a:ext cx="283550" cy="102725"/>
            </a:xfrm>
            <a:custGeom>
              <a:rect b="b" l="l" r="r" t="t"/>
              <a:pathLst>
                <a:path extrusionOk="0" h="4109" w="11342">
                  <a:moveTo>
                    <a:pt x="6710" y="0"/>
                  </a:moveTo>
                  <a:cubicBezTo>
                    <a:pt x="6591" y="0"/>
                    <a:pt x="6476" y="51"/>
                    <a:pt x="6403" y="154"/>
                  </a:cubicBezTo>
                  <a:cubicBezTo>
                    <a:pt x="4110" y="3206"/>
                    <a:pt x="949" y="3314"/>
                    <a:pt x="478" y="3314"/>
                  </a:cubicBezTo>
                  <a:cubicBezTo>
                    <a:pt x="442" y="3314"/>
                    <a:pt x="422" y="3313"/>
                    <a:pt x="419" y="3313"/>
                  </a:cubicBezTo>
                  <a:cubicBezTo>
                    <a:pt x="189" y="3313"/>
                    <a:pt x="22" y="3481"/>
                    <a:pt x="1" y="3690"/>
                  </a:cubicBezTo>
                  <a:cubicBezTo>
                    <a:pt x="1" y="3920"/>
                    <a:pt x="168" y="4108"/>
                    <a:pt x="377" y="4108"/>
                  </a:cubicBezTo>
                  <a:lnTo>
                    <a:pt x="503" y="4108"/>
                  </a:lnTo>
                  <a:cubicBezTo>
                    <a:pt x="1193" y="4108"/>
                    <a:pt x="4395" y="3941"/>
                    <a:pt x="6864" y="865"/>
                  </a:cubicBezTo>
                  <a:cubicBezTo>
                    <a:pt x="7453" y="1068"/>
                    <a:pt x="8934" y="1497"/>
                    <a:pt x="10380" y="1497"/>
                  </a:cubicBezTo>
                  <a:cubicBezTo>
                    <a:pt x="10576" y="1497"/>
                    <a:pt x="10772" y="1490"/>
                    <a:pt x="10965" y="1472"/>
                  </a:cubicBezTo>
                  <a:cubicBezTo>
                    <a:pt x="11174" y="1451"/>
                    <a:pt x="11341" y="1263"/>
                    <a:pt x="11320" y="1054"/>
                  </a:cubicBezTo>
                  <a:cubicBezTo>
                    <a:pt x="11301" y="856"/>
                    <a:pt x="11113" y="696"/>
                    <a:pt x="10917" y="696"/>
                  </a:cubicBezTo>
                  <a:cubicBezTo>
                    <a:pt x="10905" y="696"/>
                    <a:pt x="10893" y="697"/>
                    <a:pt x="10881" y="698"/>
                  </a:cubicBezTo>
                  <a:cubicBezTo>
                    <a:pt x="10717" y="713"/>
                    <a:pt x="10550" y="720"/>
                    <a:pt x="10382" y="720"/>
                  </a:cubicBezTo>
                  <a:cubicBezTo>
                    <a:pt x="8700" y="720"/>
                    <a:pt x="6883" y="28"/>
                    <a:pt x="6864" y="28"/>
                  </a:cubicBezTo>
                  <a:cubicBezTo>
                    <a:pt x="6813" y="9"/>
                    <a:pt x="6761" y="0"/>
                    <a:pt x="671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7526325" y="1499488"/>
              <a:ext cx="221800" cy="659850"/>
            </a:xfrm>
            <a:custGeom>
              <a:rect b="b" l="l" r="r" t="t"/>
              <a:pathLst>
                <a:path extrusionOk="0" h="26394" w="8872">
                  <a:moveTo>
                    <a:pt x="4260" y="0"/>
                  </a:moveTo>
                  <a:cubicBezTo>
                    <a:pt x="4121" y="0"/>
                    <a:pt x="3984" y="70"/>
                    <a:pt x="3913" y="197"/>
                  </a:cubicBezTo>
                  <a:cubicBezTo>
                    <a:pt x="2930" y="2018"/>
                    <a:pt x="733" y="3545"/>
                    <a:pt x="712" y="3566"/>
                  </a:cubicBezTo>
                  <a:cubicBezTo>
                    <a:pt x="586" y="3671"/>
                    <a:pt x="523" y="3817"/>
                    <a:pt x="544" y="3984"/>
                  </a:cubicBezTo>
                  <a:cubicBezTo>
                    <a:pt x="586" y="4152"/>
                    <a:pt x="712" y="4256"/>
                    <a:pt x="879" y="4277"/>
                  </a:cubicBezTo>
                  <a:cubicBezTo>
                    <a:pt x="2699" y="4549"/>
                    <a:pt x="4708" y="5930"/>
                    <a:pt x="5985" y="7772"/>
                  </a:cubicBezTo>
                  <a:cubicBezTo>
                    <a:pt x="6989" y="9194"/>
                    <a:pt x="8035" y="11559"/>
                    <a:pt x="7386" y="14676"/>
                  </a:cubicBezTo>
                  <a:cubicBezTo>
                    <a:pt x="6445" y="19217"/>
                    <a:pt x="2490" y="21016"/>
                    <a:pt x="942" y="21560"/>
                  </a:cubicBezTo>
                  <a:cubicBezTo>
                    <a:pt x="1026" y="19928"/>
                    <a:pt x="1402" y="18756"/>
                    <a:pt x="1402" y="18736"/>
                  </a:cubicBezTo>
                  <a:cubicBezTo>
                    <a:pt x="1465" y="18526"/>
                    <a:pt x="1339" y="18317"/>
                    <a:pt x="1151" y="18254"/>
                  </a:cubicBezTo>
                  <a:cubicBezTo>
                    <a:pt x="1110" y="18242"/>
                    <a:pt x="1069" y="18236"/>
                    <a:pt x="1028" y="18236"/>
                  </a:cubicBezTo>
                  <a:cubicBezTo>
                    <a:pt x="859" y="18236"/>
                    <a:pt x="700" y="18337"/>
                    <a:pt x="649" y="18505"/>
                  </a:cubicBezTo>
                  <a:cubicBezTo>
                    <a:pt x="607" y="18610"/>
                    <a:pt x="189" y="19991"/>
                    <a:pt x="126" y="21853"/>
                  </a:cubicBezTo>
                  <a:cubicBezTo>
                    <a:pt x="42" y="21958"/>
                    <a:pt x="0" y="22083"/>
                    <a:pt x="21" y="22230"/>
                  </a:cubicBezTo>
                  <a:cubicBezTo>
                    <a:pt x="42" y="22293"/>
                    <a:pt x="84" y="22334"/>
                    <a:pt x="126" y="22397"/>
                  </a:cubicBezTo>
                  <a:cubicBezTo>
                    <a:pt x="147" y="23548"/>
                    <a:pt x="314" y="24866"/>
                    <a:pt x="837" y="26143"/>
                  </a:cubicBezTo>
                  <a:cubicBezTo>
                    <a:pt x="900" y="26289"/>
                    <a:pt x="1047" y="26394"/>
                    <a:pt x="1193" y="26394"/>
                  </a:cubicBezTo>
                  <a:cubicBezTo>
                    <a:pt x="1256" y="26394"/>
                    <a:pt x="1298" y="26373"/>
                    <a:pt x="1339" y="26352"/>
                  </a:cubicBezTo>
                  <a:cubicBezTo>
                    <a:pt x="1549" y="26268"/>
                    <a:pt x="1653" y="26038"/>
                    <a:pt x="1570" y="25850"/>
                  </a:cubicBezTo>
                  <a:cubicBezTo>
                    <a:pt x="1109" y="24678"/>
                    <a:pt x="942" y="23485"/>
                    <a:pt x="921" y="22397"/>
                  </a:cubicBezTo>
                  <a:cubicBezTo>
                    <a:pt x="2365" y="21937"/>
                    <a:pt x="7093" y="20054"/>
                    <a:pt x="8161" y="14844"/>
                  </a:cubicBezTo>
                  <a:cubicBezTo>
                    <a:pt x="8872" y="11433"/>
                    <a:pt x="7721" y="8881"/>
                    <a:pt x="6633" y="7311"/>
                  </a:cubicBezTo>
                  <a:cubicBezTo>
                    <a:pt x="5399" y="5554"/>
                    <a:pt x="3620" y="4236"/>
                    <a:pt x="1842" y="3691"/>
                  </a:cubicBezTo>
                  <a:cubicBezTo>
                    <a:pt x="2637" y="3064"/>
                    <a:pt x="3892" y="1913"/>
                    <a:pt x="4604" y="574"/>
                  </a:cubicBezTo>
                  <a:cubicBezTo>
                    <a:pt x="4708" y="386"/>
                    <a:pt x="4645" y="155"/>
                    <a:pt x="4457" y="51"/>
                  </a:cubicBezTo>
                  <a:cubicBezTo>
                    <a:pt x="4396" y="17"/>
                    <a:pt x="4328" y="0"/>
                    <a:pt x="426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7315000" y="1734913"/>
              <a:ext cx="333750" cy="107425"/>
            </a:xfrm>
            <a:custGeom>
              <a:rect b="b" l="l" r="r" t="t"/>
              <a:pathLst>
                <a:path extrusionOk="0" h="4297" w="13350">
                  <a:moveTo>
                    <a:pt x="3015" y="0"/>
                  </a:moveTo>
                  <a:cubicBezTo>
                    <a:pt x="2703" y="0"/>
                    <a:pt x="2403" y="38"/>
                    <a:pt x="2113" y="112"/>
                  </a:cubicBezTo>
                  <a:cubicBezTo>
                    <a:pt x="712" y="468"/>
                    <a:pt x="126" y="1619"/>
                    <a:pt x="84" y="1681"/>
                  </a:cubicBezTo>
                  <a:cubicBezTo>
                    <a:pt x="0" y="1870"/>
                    <a:pt x="84" y="2100"/>
                    <a:pt x="272" y="2205"/>
                  </a:cubicBezTo>
                  <a:cubicBezTo>
                    <a:pt x="327" y="2235"/>
                    <a:pt x="386" y="2250"/>
                    <a:pt x="444" y="2250"/>
                  </a:cubicBezTo>
                  <a:cubicBezTo>
                    <a:pt x="584" y="2250"/>
                    <a:pt x="721" y="2164"/>
                    <a:pt x="795" y="2016"/>
                  </a:cubicBezTo>
                  <a:cubicBezTo>
                    <a:pt x="795" y="2016"/>
                    <a:pt x="1235" y="1158"/>
                    <a:pt x="2323" y="865"/>
                  </a:cubicBezTo>
                  <a:cubicBezTo>
                    <a:pt x="2546" y="808"/>
                    <a:pt x="2780" y="780"/>
                    <a:pt x="3024" y="780"/>
                  </a:cubicBezTo>
                  <a:cubicBezTo>
                    <a:pt x="3943" y="780"/>
                    <a:pt x="5003" y="1185"/>
                    <a:pt x="6194" y="1995"/>
                  </a:cubicBezTo>
                  <a:cubicBezTo>
                    <a:pt x="8997" y="3920"/>
                    <a:pt x="10943" y="4297"/>
                    <a:pt x="12031" y="4297"/>
                  </a:cubicBezTo>
                  <a:cubicBezTo>
                    <a:pt x="12680" y="4297"/>
                    <a:pt x="13015" y="4150"/>
                    <a:pt x="13057" y="4130"/>
                  </a:cubicBezTo>
                  <a:cubicBezTo>
                    <a:pt x="13245" y="4046"/>
                    <a:pt x="13349" y="3837"/>
                    <a:pt x="13266" y="3627"/>
                  </a:cubicBezTo>
                  <a:cubicBezTo>
                    <a:pt x="13204" y="3472"/>
                    <a:pt x="13061" y="3386"/>
                    <a:pt x="12906" y="3386"/>
                  </a:cubicBezTo>
                  <a:cubicBezTo>
                    <a:pt x="12852" y="3386"/>
                    <a:pt x="12797" y="3396"/>
                    <a:pt x="12743" y="3418"/>
                  </a:cubicBezTo>
                  <a:cubicBezTo>
                    <a:pt x="12736" y="3418"/>
                    <a:pt x="12503" y="3500"/>
                    <a:pt x="12040" y="3500"/>
                  </a:cubicBezTo>
                  <a:cubicBezTo>
                    <a:pt x="11135" y="3500"/>
                    <a:pt x="9347" y="3188"/>
                    <a:pt x="6633" y="1347"/>
                  </a:cubicBezTo>
                  <a:cubicBezTo>
                    <a:pt x="5316" y="452"/>
                    <a:pt x="4100" y="0"/>
                    <a:pt x="301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7437400" y="1245263"/>
              <a:ext cx="162700" cy="216800"/>
            </a:xfrm>
            <a:custGeom>
              <a:rect b="b" l="l" r="r" t="t"/>
              <a:pathLst>
                <a:path extrusionOk="0" h="8672" w="6508">
                  <a:moveTo>
                    <a:pt x="463" y="0"/>
                  </a:moveTo>
                  <a:cubicBezTo>
                    <a:pt x="384" y="0"/>
                    <a:pt x="303" y="24"/>
                    <a:pt x="230" y="72"/>
                  </a:cubicBezTo>
                  <a:cubicBezTo>
                    <a:pt x="63" y="176"/>
                    <a:pt x="0" y="428"/>
                    <a:pt x="126" y="616"/>
                  </a:cubicBezTo>
                  <a:cubicBezTo>
                    <a:pt x="147" y="637"/>
                    <a:pt x="1486" y="2645"/>
                    <a:pt x="1653" y="4277"/>
                  </a:cubicBezTo>
                  <a:cubicBezTo>
                    <a:pt x="1653" y="4466"/>
                    <a:pt x="1821" y="4612"/>
                    <a:pt x="2009" y="4633"/>
                  </a:cubicBezTo>
                  <a:cubicBezTo>
                    <a:pt x="2009" y="4633"/>
                    <a:pt x="3934" y="4884"/>
                    <a:pt x="5712" y="8462"/>
                  </a:cubicBezTo>
                  <a:cubicBezTo>
                    <a:pt x="5775" y="8588"/>
                    <a:pt x="5922" y="8671"/>
                    <a:pt x="6068" y="8671"/>
                  </a:cubicBezTo>
                  <a:cubicBezTo>
                    <a:pt x="6131" y="8671"/>
                    <a:pt x="6194" y="8671"/>
                    <a:pt x="6236" y="8630"/>
                  </a:cubicBezTo>
                  <a:cubicBezTo>
                    <a:pt x="6445" y="8546"/>
                    <a:pt x="6508" y="8295"/>
                    <a:pt x="6424" y="8106"/>
                  </a:cubicBezTo>
                  <a:cubicBezTo>
                    <a:pt x="4834" y="4926"/>
                    <a:pt x="3097" y="4131"/>
                    <a:pt x="2386" y="3922"/>
                  </a:cubicBezTo>
                  <a:cubicBezTo>
                    <a:pt x="2093" y="2164"/>
                    <a:pt x="837" y="260"/>
                    <a:pt x="775" y="176"/>
                  </a:cubicBezTo>
                  <a:cubicBezTo>
                    <a:pt x="710" y="60"/>
                    <a:pt x="590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6994850" y="1291388"/>
              <a:ext cx="188350" cy="100575"/>
            </a:xfrm>
            <a:custGeom>
              <a:rect b="b" l="l" r="r" t="t"/>
              <a:pathLst>
                <a:path extrusionOk="0" h="4023" w="7534">
                  <a:moveTo>
                    <a:pt x="6001" y="1"/>
                  </a:moveTo>
                  <a:cubicBezTo>
                    <a:pt x="1866" y="1"/>
                    <a:pt x="106" y="3419"/>
                    <a:pt x="106" y="3458"/>
                  </a:cubicBezTo>
                  <a:cubicBezTo>
                    <a:pt x="1" y="3646"/>
                    <a:pt x="85" y="3876"/>
                    <a:pt x="273" y="3981"/>
                  </a:cubicBezTo>
                  <a:cubicBezTo>
                    <a:pt x="336" y="4002"/>
                    <a:pt x="399" y="4023"/>
                    <a:pt x="461" y="4023"/>
                  </a:cubicBezTo>
                  <a:cubicBezTo>
                    <a:pt x="587" y="4023"/>
                    <a:pt x="733" y="3939"/>
                    <a:pt x="796" y="3813"/>
                  </a:cubicBezTo>
                  <a:cubicBezTo>
                    <a:pt x="873" y="3680"/>
                    <a:pt x="2383" y="782"/>
                    <a:pt x="5984" y="782"/>
                  </a:cubicBezTo>
                  <a:cubicBezTo>
                    <a:pt x="6321" y="782"/>
                    <a:pt x="6677" y="808"/>
                    <a:pt x="7052" y="863"/>
                  </a:cubicBezTo>
                  <a:cubicBezTo>
                    <a:pt x="7067" y="865"/>
                    <a:pt x="7081" y="865"/>
                    <a:pt x="7096" y="865"/>
                  </a:cubicBezTo>
                  <a:cubicBezTo>
                    <a:pt x="7306" y="865"/>
                    <a:pt x="7473" y="724"/>
                    <a:pt x="7513" y="528"/>
                  </a:cubicBezTo>
                  <a:cubicBezTo>
                    <a:pt x="7533" y="319"/>
                    <a:pt x="7387" y="110"/>
                    <a:pt x="7178" y="89"/>
                  </a:cubicBezTo>
                  <a:cubicBezTo>
                    <a:pt x="6766" y="28"/>
                    <a:pt x="6374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7321800" y="2258663"/>
              <a:ext cx="111950" cy="237025"/>
            </a:xfrm>
            <a:custGeom>
              <a:rect b="b" l="l" r="r" t="t"/>
              <a:pathLst>
                <a:path extrusionOk="0" h="9481" w="4478">
                  <a:moveTo>
                    <a:pt x="3454" y="0"/>
                  </a:moveTo>
                  <a:cubicBezTo>
                    <a:pt x="3440" y="0"/>
                    <a:pt x="3425" y="1"/>
                    <a:pt x="3411" y="2"/>
                  </a:cubicBezTo>
                  <a:cubicBezTo>
                    <a:pt x="3202" y="44"/>
                    <a:pt x="3034" y="232"/>
                    <a:pt x="3076" y="462"/>
                  </a:cubicBezTo>
                  <a:cubicBezTo>
                    <a:pt x="3076" y="504"/>
                    <a:pt x="3662" y="5442"/>
                    <a:pt x="168" y="8790"/>
                  </a:cubicBezTo>
                  <a:cubicBezTo>
                    <a:pt x="0" y="8957"/>
                    <a:pt x="0" y="9208"/>
                    <a:pt x="147" y="9355"/>
                  </a:cubicBezTo>
                  <a:cubicBezTo>
                    <a:pt x="230" y="9439"/>
                    <a:pt x="335" y="9480"/>
                    <a:pt x="440" y="9480"/>
                  </a:cubicBezTo>
                  <a:cubicBezTo>
                    <a:pt x="523" y="9480"/>
                    <a:pt x="628" y="9439"/>
                    <a:pt x="712" y="9376"/>
                  </a:cubicBezTo>
                  <a:cubicBezTo>
                    <a:pt x="4478" y="5714"/>
                    <a:pt x="3871" y="567"/>
                    <a:pt x="3850" y="358"/>
                  </a:cubicBezTo>
                  <a:cubicBezTo>
                    <a:pt x="3831" y="142"/>
                    <a:pt x="3664" y="0"/>
                    <a:pt x="345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7814550" y="1626688"/>
              <a:ext cx="114575" cy="319750"/>
            </a:xfrm>
            <a:custGeom>
              <a:rect b="b" l="l" r="r" t="t"/>
              <a:pathLst>
                <a:path extrusionOk="0" h="12790" w="4583">
                  <a:moveTo>
                    <a:pt x="882" y="0"/>
                  </a:moveTo>
                  <a:cubicBezTo>
                    <a:pt x="780" y="0"/>
                    <a:pt x="680" y="37"/>
                    <a:pt x="607" y="110"/>
                  </a:cubicBezTo>
                  <a:cubicBezTo>
                    <a:pt x="461" y="277"/>
                    <a:pt x="461" y="528"/>
                    <a:pt x="607" y="675"/>
                  </a:cubicBezTo>
                  <a:cubicBezTo>
                    <a:pt x="649" y="696"/>
                    <a:pt x="3641" y="3709"/>
                    <a:pt x="1758" y="10258"/>
                  </a:cubicBezTo>
                  <a:cubicBezTo>
                    <a:pt x="607" y="11220"/>
                    <a:pt x="126" y="12162"/>
                    <a:pt x="105" y="12225"/>
                  </a:cubicBezTo>
                  <a:cubicBezTo>
                    <a:pt x="0" y="12434"/>
                    <a:pt x="84" y="12664"/>
                    <a:pt x="272" y="12748"/>
                  </a:cubicBezTo>
                  <a:cubicBezTo>
                    <a:pt x="335" y="12769"/>
                    <a:pt x="398" y="12790"/>
                    <a:pt x="461" y="12790"/>
                  </a:cubicBezTo>
                  <a:cubicBezTo>
                    <a:pt x="607" y="12790"/>
                    <a:pt x="733" y="12706"/>
                    <a:pt x="816" y="12560"/>
                  </a:cubicBezTo>
                  <a:cubicBezTo>
                    <a:pt x="816" y="12560"/>
                    <a:pt x="1737" y="10676"/>
                    <a:pt x="4269" y="9693"/>
                  </a:cubicBezTo>
                  <a:cubicBezTo>
                    <a:pt x="4478" y="9609"/>
                    <a:pt x="4583" y="9400"/>
                    <a:pt x="4499" y="9191"/>
                  </a:cubicBezTo>
                  <a:cubicBezTo>
                    <a:pt x="4435" y="9031"/>
                    <a:pt x="4297" y="8932"/>
                    <a:pt x="4142" y="8932"/>
                  </a:cubicBezTo>
                  <a:cubicBezTo>
                    <a:pt x="4095" y="8932"/>
                    <a:pt x="4046" y="8941"/>
                    <a:pt x="3997" y="8961"/>
                  </a:cubicBezTo>
                  <a:cubicBezTo>
                    <a:pt x="3536" y="9149"/>
                    <a:pt x="3118" y="9358"/>
                    <a:pt x="2762" y="9567"/>
                  </a:cubicBezTo>
                  <a:cubicBezTo>
                    <a:pt x="4227" y="3207"/>
                    <a:pt x="1298" y="236"/>
                    <a:pt x="1172" y="110"/>
                  </a:cubicBezTo>
                  <a:cubicBezTo>
                    <a:pt x="1088" y="37"/>
                    <a:pt x="984" y="0"/>
                    <a:pt x="88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5964900" y="1322163"/>
              <a:ext cx="478125" cy="621150"/>
            </a:xfrm>
            <a:custGeom>
              <a:rect b="b" l="l" r="r" t="t"/>
              <a:pathLst>
                <a:path extrusionOk="0" h="24846" w="19125">
                  <a:moveTo>
                    <a:pt x="17443" y="0"/>
                  </a:moveTo>
                  <a:cubicBezTo>
                    <a:pt x="16744" y="0"/>
                    <a:pt x="16083" y="224"/>
                    <a:pt x="15484" y="657"/>
                  </a:cubicBezTo>
                  <a:cubicBezTo>
                    <a:pt x="14061" y="1725"/>
                    <a:pt x="13245" y="3901"/>
                    <a:pt x="13412" y="6202"/>
                  </a:cubicBezTo>
                  <a:cubicBezTo>
                    <a:pt x="13663" y="9320"/>
                    <a:pt x="11257" y="11224"/>
                    <a:pt x="5713" y="14781"/>
                  </a:cubicBezTo>
                  <a:cubicBezTo>
                    <a:pt x="0" y="18463"/>
                    <a:pt x="1988" y="24510"/>
                    <a:pt x="2009" y="24573"/>
                  </a:cubicBezTo>
                  <a:cubicBezTo>
                    <a:pt x="2051" y="24741"/>
                    <a:pt x="2218" y="24845"/>
                    <a:pt x="2365" y="24845"/>
                  </a:cubicBezTo>
                  <a:cubicBezTo>
                    <a:pt x="2407" y="24845"/>
                    <a:pt x="2469" y="24845"/>
                    <a:pt x="2511" y="24824"/>
                  </a:cubicBezTo>
                  <a:cubicBezTo>
                    <a:pt x="2700" y="24761"/>
                    <a:pt x="2825" y="24531"/>
                    <a:pt x="2741" y="24322"/>
                  </a:cubicBezTo>
                  <a:cubicBezTo>
                    <a:pt x="2679" y="24092"/>
                    <a:pt x="942" y="18777"/>
                    <a:pt x="6131" y="15450"/>
                  </a:cubicBezTo>
                  <a:cubicBezTo>
                    <a:pt x="11487" y="11998"/>
                    <a:pt x="14500" y="9885"/>
                    <a:pt x="14207" y="6139"/>
                  </a:cubicBezTo>
                  <a:cubicBezTo>
                    <a:pt x="14061" y="4131"/>
                    <a:pt x="14752" y="2185"/>
                    <a:pt x="15965" y="1306"/>
                  </a:cubicBezTo>
                  <a:cubicBezTo>
                    <a:pt x="16419" y="966"/>
                    <a:pt x="16919" y="800"/>
                    <a:pt x="17450" y="800"/>
                  </a:cubicBezTo>
                  <a:cubicBezTo>
                    <a:pt x="17801" y="800"/>
                    <a:pt x="18165" y="872"/>
                    <a:pt x="18539" y="1013"/>
                  </a:cubicBezTo>
                  <a:cubicBezTo>
                    <a:pt x="18583" y="1033"/>
                    <a:pt x="18629" y="1042"/>
                    <a:pt x="18676" y="1042"/>
                  </a:cubicBezTo>
                  <a:cubicBezTo>
                    <a:pt x="18827" y="1042"/>
                    <a:pt x="18977" y="943"/>
                    <a:pt x="19041" y="783"/>
                  </a:cubicBezTo>
                  <a:cubicBezTo>
                    <a:pt x="19125" y="595"/>
                    <a:pt x="19020" y="365"/>
                    <a:pt x="18832" y="281"/>
                  </a:cubicBezTo>
                  <a:cubicBezTo>
                    <a:pt x="18357" y="93"/>
                    <a:pt x="17892" y="0"/>
                    <a:pt x="1744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6171000" y="1206838"/>
              <a:ext cx="166875" cy="144325"/>
            </a:xfrm>
            <a:custGeom>
              <a:rect b="b" l="l" r="r" t="t"/>
              <a:pathLst>
                <a:path extrusionOk="0" h="5773" w="6675">
                  <a:moveTo>
                    <a:pt x="6231" y="1"/>
                  </a:moveTo>
                  <a:cubicBezTo>
                    <a:pt x="6191" y="1"/>
                    <a:pt x="6151" y="6"/>
                    <a:pt x="6110" y="19"/>
                  </a:cubicBezTo>
                  <a:cubicBezTo>
                    <a:pt x="3662" y="835"/>
                    <a:pt x="2762" y="3032"/>
                    <a:pt x="2511" y="3827"/>
                  </a:cubicBezTo>
                  <a:cubicBezTo>
                    <a:pt x="1067" y="3973"/>
                    <a:pt x="168" y="5103"/>
                    <a:pt x="126" y="5145"/>
                  </a:cubicBezTo>
                  <a:cubicBezTo>
                    <a:pt x="0" y="5312"/>
                    <a:pt x="21" y="5563"/>
                    <a:pt x="189" y="5689"/>
                  </a:cubicBezTo>
                  <a:cubicBezTo>
                    <a:pt x="272" y="5752"/>
                    <a:pt x="356" y="5773"/>
                    <a:pt x="440" y="5773"/>
                  </a:cubicBezTo>
                  <a:cubicBezTo>
                    <a:pt x="565" y="5773"/>
                    <a:pt x="670" y="5731"/>
                    <a:pt x="754" y="5626"/>
                  </a:cubicBezTo>
                  <a:cubicBezTo>
                    <a:pt x="754" y="5626"/>
                    <a:pt x="1570" y="4601"/>
                    <a:pt x="2804" y="4601"/>
                  </a:cubicBezTo>
                  <a:cubicBezTo>
                    <a:pt x="2992" y="4601"/>
                    <a:pt x="3160" y="4475"/>
                    <a:pt x="3202" y="4287"/>
                  </a:cubicBezTo>
                  <a:cubicBezTo>
                    <a:pt x="3202" y="4266"/>
                    <a:pt x="3829" y="1609"/>
                    <a:pt x="6361" y="772"/>
                  </a:cubicBezTo>
                  <a:cubicBezTo>
                    <a:pt x="6570" y="709"/>
                    <a:pt x="6675" y="479"/>
                    <a:pt x="6591" y="270"/>
                  </a:cubicBezTo>
                  <a:cubicBezTo>
                    <a:pt x="6541" y="101"/>
                    <a:pt x="6395" y="1"/>
                    <a:pt x="623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5868650" y="1982788"/>
              <a:ext cx="77975" cy="131575"/>
            </a:xfrm>
            <a:custGeom>
              <a:rect b="b" l="l" r="r" t="t"/>
              <a:pathLst>
                <a:path extrusionOk="0" h="5263" w="3119">
                  <a:moveTo>
                    <a:pt x="2662" y="0"/>
                  </a:moveTo>
                  <a:cubicBezTo>
                    <a:pt x="2583" y="0"/>
                    <a:pt x="2502" y="24"/>
                    <a:pt x="2428" y="73"/>
                  </a:cubicBezTo>
                  <a:cubicBezTo>
                    <a:pt x="0" y="1935"/>
                    <a:pt x="984" y="4948"/>
                    <a:pt x="984" y="4990"/>
                  </a:cubicBezTo>
                  <a:cubicBezTo>
                    <a:pt x="1047" y="5158"/>
                    <a:pt x="1193" y="5262"/>
                    <a:pt x="1360" y="5262"/>
                  </a:cubicBezTo>
                  <a:cubicBezTo>
                    <a:pt x="1402" y="5262"/>
                    <a:pt x="1444" y="5241"/>
                    <a:pt x="1486" y="5241"/>
                  </a:cubicBezTo>
                  <a:cubicBezTo>
                    <a:pt x="1695" y="5158"/>
                    <a:pt x="1800" y="4948"/>
                    <a:pt x="1737" y="4739"/>
                  </a:cubicBezTo>
                  <a:cubicBezTo>
                    <a:pt x="1695" y="4634"/>
                    <a:pt x="942" y="2207"/>
                    <a:pt x="2909" y="701"/>
                  </a:cubicBezTo>
                  <a:cubicBezTo>
                    <a:pt x="3076" y="575"/>
                    <a:pt x="3118" y="324"/>
                    <a:pt x="2992" y="157"/>
                  </a:cubicBezTo>
                  <a:cubicBezTo>
                    <a:pt x="2904" y="55"/>
                    <a:pt x="2784" y="0"/>
                    <a:pt x="266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36"/>
          <p:cNvGrpSpPr/>
          <p:nvPr/>
        </p:nvGrpSpPr>
        <p:grpSpPr>
          <a:xfrm>
            <a:off x="5193175" y="2466896"/>
            <a:ext cx="3941823" cy="2648094"/>
            <a:chOff x="5193175" y="2466896"/>
            <a:chExt cx="3941823" cy="2648094"/>
          </a:xfrm>
        </p:grpSpPr>
        <p:sp>
          <p:nvSpPr>
            <p:cNvPr id="697" name="Google Shape;697;p36"/>
            <p:cNvSpPr/>
            <p:nvPr/>
          </p:nvSpPr>
          <p:spPr>
            <a:xfrm flipH="1">
              <a:off x="8432050" y="3337576"/>
              <a:ext cx="27820" cy="41498"/>
            </a:xfrm>
            <a:custGeom>
              <a:rect b="b" l="l" r="r" t="t"/>
              <a:pathLst>
                <a:path extrusionOk="0" h="2767" w="1855">
                  <a:moveTo>
                    <a:pt x="0" y="1734"/>
                  </a:moveTo>
                  <a:cubicBezTo>
                    <a:pt x="547" y="2098"/>
                    <a:pt x="1033" y="2433"/>
                    <a:pt x="1520" y="2767"/>
                  </a:cubicBezTo>
                  <a:cubicBezTo>
                    <a:pt x="1854" y="1217"/>
                    <a:pt x="1520" y="396"/>
                    <a:pt x="1277" y="1"/>
                  </a:cubicBezTo>
                  <a:cubicBezTo>
                    <a:pt x="1033" y="214"/>
                    <a:pt x="578" y="822"/>
                    <a:pt x="0" y="173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6"/>
            <p:cNvSpPr/>
            <p:nvPr/>
          </p:nvSpPr>
          <p:spPr>
            <a:xfrm flipH="1">
              <a:off x="5202294" y="2958769"/>
              <a:ext cx="647337" cy="235686"/>
            </a:xfrm>
            <a:custGeom>
              <a:rect b="b" l="l" r="r" t="t"/>
              <a:pathLst>
                <a:path extrusionOk="0" h="15715" w="43163">
                  <a:moveTo>
                    <a:pt x="5016" y="15411"/>
                  </a:moveTo>
                  <a:cubicBezTo>
                    <a:pt x="4287" y="15441"/>
                    <a:pt x="4195" y="14347"/>
                    <a:pt x="4925" y="14256"/>
                  </a:cubicBezTo>
                  <a:lnTo>
                    <a:pt x="9575" y="13830"/>
                  </a:lnTo>
                  <a:lnTo>
                    <a:pt x="18299" y="11307"/>
                  </a:lnTo>
                  <a:lnTo>
                    <a:pt x="38451" y="5016"/>
                  </a:lnTo>
                  <a:cubicBezTo>
                    <a:pt x="41309" y="4134"/>
                    <a:pt x="43163" y="2766"/>
                    <a:pt x="42099" y="0"/>
                  </a:cubicBezTo>
                  <a:cubicBezTo>
                    <a:pt x="42099" y="0"/>
                    <a:pt x="42585" y="1915"/>
                    <a:pt x="39485" y="2979"/>
                  </a:cubicBezTo>
                  <a:cubicBezTo>
                    <a:pt x="36385" y="4073"/>
                    <a:pt x="274" y="14985"/>
                    <a:pt x="274" y="14985"/>
                  </a:cubicBezTo>
                  <a:cubicBezTo>
                    <a:pt x="274" y="14985"/>
                    <a:pt x="1" y="15198"/>
                    <a:pt x="31" y="15380"/>
                  </a:cubicBezTo>
                  <a:cubicBezTo>
                    <a:pt x="62" y="15593"/>
                    <a:pt x="214" y="15715"/>
                    <a:pt x="1034" y="15654"/>
                  </a:cubicBezTo>
                  <a:cubicBezTo>
                    <a:pt x="1885" y="15593"/>
                    <a:pt x="5016" y="15411"/>
                    <a:pt x="5016" y="1541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 flipH="1">
              <a:off x="5366396" y="2730837"/>
              <a:ext cx="542040" cy="321846"/>
            </a:xfrm>
            <a:custGeom>
              <a:rect b="b" l="l" r="r" t="t"/>
              <a:pathLst>
                <a:path extrusionOk="0" h="21460" w="36142">
                  <a:moveTo>
                    <a:pt x="7752" y="20518"/>
                  </a:moveTo>
                  <a:cubicBezTo>
                    <a:pt x="7174" y="20548"/>
                    <a:pt x="6688" y="20426"/>
                    <a:pt x="6353" y="20062"/>
                  </a:cubicBezTo>
                  <a:cubicBezTo>
                    <a:pt x="6141" y="19849"/>
                    <a:pt x="5928" y="19271"/>
                    <a:pt x="5776" y="18815"/>
                  </a:cubicBezTo>
                  <a:lnTo>
                    <a:pt x="3709" y="19818"/>
                  </a:lnTo>
                  <a:cubicBezTo>
                    <a:pt x="3040" y="20153"/>
                    <a:pt x="2524" y="19119"/>
                    <a:pt x="3192" y="18785"/>
                  </a:cubicBezTo>
                  <a:lnTo>
                    <a:pt x="5746" y="17569"/>
                  </a:lnTo>
                  <a:lnTo>
                    <a:pt x="6323" y="17296"/>
                  </a:lnTo>
                  <a:cubicBezTo>
                    <a:pt x="9575" y="15867"/>
                    <a:pt x="31065" y="6414"/>
                    <a:pt x="34226" y="4985"/>
                  </a:cubicBezTo>
                  <a:cubicBezTo>
                    <a:pt x="36141" y="4134"/>
                    <a:pt x="36141" y="1733"/>
                    <a:pt x="35199" y="0"/>
                  </a:cubicBezTo>
                  <a:cubicBezTo>
                    <a:pt x="35290" y="183"/>
                    <a:pt x="35959" y="2037"/>
                    <a:pt x="33163" y="3314"/>
                  </a:cubicBezTo>
                  <a:cubicBezTo>
                    <a:pt x="30245" y="4651"/>
                    <a:pt x="335" y="19818"/>
                    <a:pt x="335" y="19818"/>
                  </a:cubicBezTo>
                  <a:cubicBezTo>
                    <a:pt x="335" y="19818"/>
                    <a:pt x="1" y="20183"/>
                    <a:pt x="122" y="20578"/>
                  </a:cubicBezTo>
                  <a:cubicBezTo>
                    <a:pt x="274" y="21004"/>
                    <a:pt x="548" y="21460"/>
                    <a:pt x="1916" y="21277"/>
                  </a:cubicBezTo>
                  <a:cubicBezTo>
                    <a:pt x="3284" y="21095"/>
                    <a:pt x="7661" y="20518"/>
                    <a:pt x="7752" y="205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 flipH="1">
              <a:off x="6598126" y="3091422"/>
              <a:ext cx="93014" cy="83896"/>
            </a:xfrm>
            <a:custGeom>
              <a:rect b="b" l="l" r="r" t="t"/>
              <a:pathLst>
                <a:path extrusionOk="0" h="5594" w="6202">
                  <a:moveTo>
                    <a:pt x="5411" y="0"/>
                  </a:moveTo>
                  <a:cubicBezTo>
                    <a:pt x="5380" y="31"/>
                    <a:pt x="5350" y="31"/>
                    <a:pt x="5320" y="31"/>
                  </a:cubicBezTo>
                  <a:cubicBezTo>
                    <a:pt x="5107" y="183"/>
                    <a:pt x="3374" y="699"/>
                    <a:pt x="851" y="1399"/>
                  </a:cubicBezTo>
                  <a:lnTo>
                    <a:pt x="0" y="1611"/>
                  </a:lnTo>
                  <a:lnTo>
                    <a:pt x="6201" y="5593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6"/>
            <p:cNvSpPr/>
            <p:nvPr/>
          </p:nvSpPr>
          <p:spPr>
            <a:xfrm flipH="1">
              <a:off x="5381904" y="3311151"/>
              <a:ext cx="1825721" cy="558432"/>
            </a:xfrm>
            <a:custGeom>
              <a:rect b="b" l="l" r="r" t="t"/>
              <a:pathLst>
                <a:path extrusionOk="0" h="37235" w="121735">
                  <a:moveTo>
                    <a:pt x="4073" y="17599"/>
                  </a:moveTo>
                  <a:cubicBezTo>
                    <a:pt x="2796" y="20000"/>
                    <a:pt x="1489" y="22371"/>
                    <a:pt x="213" y="24712"/>
                  </a:cubicBezTo>
                  <a:cubicBezTo>
                    <a:pt x="152" y="25016"/>
                    <a:pt x="61" y="25289"/>
                    <a:pt x="0" y="25593"/>
                  </a:cubicBezTo>
                  <a:cubicBezTo>
                    <a:pt x="1793" y="23921"/>
                    <a:pt x="6018" y="20061"/>
                    <a:pt x="7508" y="19636"/>
                  </a:cubicBezTo>
                  <a:cubicBezTo>
                    <a:pt x="10426" y="18845"/>
                    <a:pt x="16353" y="22766"/>
                    <a:pt x="17143" y="25654"/>
                  </a:cubicBezTo>
                  <a:cubicBezTo>
                    <a:pt x="17873" y="28207"/>
                    <a:pt x="16353" y="34165"/>
                    <a:pt x="15988" y="35502"/>
                  </a:cubicBezTo>
                  <a:cubicBezTo>
                    <a:pt x="16231" y="35836"/>
                    <a:pt x="16718" y="36444"/>
                    <a:pt x="17295" y="37235"/>
                  </a:cubicBezTo>
                  <a:cubicBezTo>
                    <a:pt x="23648" y="33344"/>
                    <a:pt x="49910" y="17174"/>
                    <a:pt x="54044" y="17052"/>
                  </a:cubicBezTo>
                  <a:cubicBezTo>
                    <a:pt x="57022" y="16961"/>
                    <a:pt x="65381" y="16353"/>
                    <a:pt x="73193" y="15684"/>
                  </a:cubicBezTo>
                  <a:cubicBezTo>
                    <a:pt x="80944" y="15046"/>
                    <a:pt x="88117" y="14347"/>
                    <a:pt x="88907" y="14104"/>
                  </a:cubicBezTo>
                  <a:cubicBezTo>
                    <a:pt x="90610" y="13617"/>
                    <a:pt x="93528" y="12979"/>
                    <a:pt x="93558" y="12979"/>
                  </a:cubicBezTo>
                  <a:lnTo>
                    <a:pt x="93588" y="12949"/>
                  </a:lnTo>
                  <a:cubicBezTo>
                    <a:pt x="97996" y="12249"/>
                    <a:pt x="103102" y="11885"/>
                    <a:pt x="107692" y="11550"/>
                  </a:cubicBezTo>
                  <a:cubicBezTo>
                    <a:pt x="111947" y="11246"/>
                    <a:pt x="115747" y="10973"/>
                    <a:pt x="118057" y="10517"/>
                  </a:cubicBezTo>
                  <a:cubicBezTo>
                    <a:pt x="119820" y="10152"/>
                    <a:pt x="121309" y="9240"/>
                    <a:pt x="121735" y="7964"/>
                  </a:cubicBezTo>
                  <a:cubicBezTo>
                    <a:pt x="121036" y="8511"/>
                    <a:pt x="120185" y="8876"/>
                    <a:pt x="119090" y="9028"/>
                  </a:cubicBezTo>
                  <a:cubicBezTo>
                    <a:pt x="116872" y="9301"/>
                    <a:pt x="95047" y="10395"/>
                    <a:pt x="94500" y="10152"/>
                  </a:cubicBezTo>
                  <a:cubicBezTo>
                    <a:pt x="93953" y="9939"/>
                    <a:pt x="93041" y="8480"/>
                    <a:pt x="92494" y="8876"/>
                  </a:cubicBezTo>
                  <a:cubicBezTo>
                    <a:pt x="91977" y="9301"/>
                    <a:pt x="89637" y="10882"/>
                    <a:pt x="85594" y="11155"/>
                  </a:cubicBezTo>
                  <a:cubicBezTo>
                    <a:pt x="81552" y="11398"/>
                    <a:pt x="58451" y="13222"/>
                    <a:pt x="54560" y="13101"/>
                  </a:cubicBezTo>
                  <a:cubicBezTo>
                    <a:pt x="50639" y="12949"/>
                    <a:pt x="48116" y="8328"/>
                    <a:pt x="48116" y="8328"/>
                  </a:cubicBezTo>
                  <a:lnTo>
                    <a:pt x="46931" y="8359"/>
                  </a:lnTo>
                  <a:cubicBezTo>
                    <a:pt x="46931" y="8359"/>
                    <a:pt x="45563" y="13465"/>
                    <a:pt x="44226" y="13800"/>
                  </a:cubicBezTo>
                  <a:cubicBezTo>
                    <a:pt x="42858" y="14134"/>
                    <a:pt x="38815" y="14468"/>
                    <a:pt x="36049" y="14681"/>
                  </a:cubicBezTo>
                  <a:cubicBezTo>
                    <a:pt x="33314" y="14863"/>
                    <a:pt x="31885" y="13313"/>
                    <a:pt x="32159" y="10699"/>
                  </a:cubicBezTo>
                  <a:cubicBezTo>
                    <a:pt x="32432" y="8055"/>
                    <a:pt x="34165" y="0"/>
                    <a:pt x="34165" y="0"/>
                  </a:cubicBezTo>
                  <a:lnTo>
                    <a:pt x="29241" y="9848"/>
                  </a:lnTo>
                  <a:cubicBezTo>
                    <a:pt x="27083" y="16718"/>
                    <a:pt x="20031" y="22675"/>
                    <a:pt x="17994" y="21672"/>
                  </a:cubicBezTo>
                  <a:cubicBezTo>
                    <a:pt x="15988" y="20669"/>
                    <a:pt x="14377" y="20882"/>
                    <a:pt x="13952" y="17508"/>
                  </a:cubicBezTo>
                  <a:cubicBezTo>
                    <a:pt x="13557" y="14134"/>
                    <a:pt x="12797" y="9058"/>
                    <a:pt x="12797" y="9058"/>
                  </a:cubicBezTo>
                  <a:lnTo>
                    <a:pt x="10547" y="11763"/>
                  </a:lnTo>
                  <a:cubicBezTo>
                    <a:pt x="9757" y="13526"/>
                    <a:pt x="8511" y="16019"/>
                    <a:pt x="6383" y="16809"/>
                  </a:cubicBezTo>
                  <a:cubicBezTo>
                    <a:pt x="5654" y="17052"/>
                    <a:pt x="4833" y="17356"/>
                    <a:pt x="4073" y="17599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6"/>
            <p:cNvSpPr/>
            <p:nvPr/>
          </p:nvSpPr>
          <p:spPr>
            <a:xfrm flipH="1">
              <a:off x="7708601" y="4061026"/>
              <a:ext cx="241175" cy="279913"/>
            </a:xfrm>
            <a:custGeom>
              <a:rect b="b" l="l" r="r" t="t"/>
              <a:pathLst>
                <a:path extrusionOk="0" h="18664" w="16081">
                  <a:moveTo>
                    <a:pt x="16080" y="1"/>
                  </a:moveTo>
                  <a:cubicBezTo>
                    <a:pt x="13588" y="2584"/>
                    <a:pt x="7448" y="10457"/>
                    <a:pt x="5867" y="12493"/>
                  </a:cubicBezTo>
                  <a:cubicBezTo>
                    <a:pt x="6901" y="13192"/>
                    <a:pt x="9272" y="14925"/>
                    <a:pt x="11217" y="17357"/>
                  </a:cubicBezTo>
                  <a:cubicBezTo>
                    <a:pt x="10031" y="15624"/>
                    <a:pt x="10487" y="12676"/>
                    <a:pt x="11247" y="10852"/>
                  </a:cubicBezTo>
                  <a:cubicBezTo>
                    <a:pt x="11977" y="9028"/>
                    <a:pt x="16050" y="1"/>
                    <a:pt x="16080" y="1"/>
                  </a:cubicBezTo>
                  <a:close/>
                  <a:moveTo>
                    <a:pt x="2432" y="12919"/>
                  </a:moveTo>
                  <a:cubicBezTo>
                    <a:pt x="1065" y="13314"/>
                    <a:pt x="305" y="14621"/>
                    <a:pt x="1" y="15320"/>
                  </a:cubicBezTo>
                  <a:cubicBezTo>
                    <a:pt x="730" y="15746"/>
                    <a:pt x="2250" y="16810"/>
                    <a:pt x="3983" y="18664"/>
                  </a:cubicBezTo>
                  <a:lnTo>
                    <a:pt x="3983" y="18664"/>
                  </a:lnTo>
                  <a:cubicBezTo>
                    <a:pt x="3983" y="18664"/>
                    <a:pt x="3010" y="16779"/>
                    <a:pt x="2250" y="15138"/>
                  </a:cubicBezTo>
                  <a:cubicBezTo>
                    <a:pt x="1673" y="13922"/>
                    <a:pt x="2129" y="13223"/>
                    <a:pt x="2432" y="12919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6"/>
            <p:cNvSpPr/>
            <p:nvPr/>
          </p:nvSpPr>
          <p:spPr>
            <a:xfrm flipH="1">
              <a:off x="6842480" y="4445772"/>
              <a:ext cx="1504804" cy="578963"/>
            </a:xfrm>
            <a:custGeom>
              <a:rect b="b" l="l" r="r" t="t"/>
              <a:pathLst>
                <a:path extrusionOk="0" h="38604" w="100337">
                  <a:moveTo>
                    <a:pt x="1916" y="20487"/>
                  </a:moveTo>
                  <a:cubicBezTo>
                    <a:pt x="2676" y="26597"/>
                    <a:pt x="3223" y="31703"/>
                    <a:pt x="3223" y="32585"/>
                  </a:cubicBezTo>
                  <a:cubicBezTo>
                    <a:pt x="3284" y="34469"/>
                    <a:pt x="1065" y="36931"/>
                    <a:pt x="1" y="37995"/>
                  </a:cubicBezTo>
                  <a:cubicBezTo>
                    <a:pt x="548" y="38269"/>
                    <a:pt x="1399" y="38603"/>
                    <a:pt x="2250" y="38481"/>
                  </a:cubicBezTo>
                  <a:cubicBezTo>
                    <a:pt x="3739" y="38299"/>
                    <a:pt x="31400" y="32068"/>
                    <a:pt x="35685" y="30609"/>
                  </a:cubicBezTo>
                  <a:cubicBezTo>
                    <a:pt x="39363" y="29363"/>
                    <a:pt x="43527" y="25077"/>
                    <a:pt x="44287" y="24287"/>
                  </a:cubicBezTo>
                  <a:cubicBezTo>
                    <a:pt x="44470" y="22980"/>
                    <a:pt x="45594" y="14499"/>
                    <a:pt x="44591" y="6840"/>
                  </a:cubicBezTo>
                  <a:cubicBezTo>
                    <a:pt x="44591" y="7022"/>
                    <a:pt x="44227" y="17508"/>
                    <a:pt x="41552" y="18116"/>
                  </a:cubicBezTo>
                  <a:cubicBezTo>
                    <a:pt x="38846" y="18724"/>
                    <a:pt x="14773" y="22676"/>
                    <a:pt x="9028" y="23101"/>
                  </a:cubicBezTo>
                  <a:cubicBezTo>
                    <a:pt x="3314" y="23496"/>
                    <a:pt x="1916" y="20487"/>
                    <a:pt x="1916" y="20487"/>
                  </a:cubicBezTo>
                  <a:close/>
                  <a:moveTo>
                    <a:pt x="45868" y="7934"/>
                  </a:moveTo>
                  <a:lnTo>
                    <a:pt x="45868" y="7934"/>
                  </a:lnTo>
                  <a:cubicBezTo>
                    <a:pt x="45868" y="7934"/>
                    <a:pt x="46932" y="12189"/>
                    <a:pt x="47813" y="13284"/>
                  </a:cubicBezTo>
                  <a:cubicBezTo>
                    <a:pt x="48695" y="14408"/>
                    <a:pt x="51704" y="14378"/>
                    <a:pt x="52768" y="10426"/>
                  </a:cubicBezTo>
                  <a:cubicBezTo>
                    <a:pt x="51521" y="16262"/>
                    <a:pt x="49607" y="22858"/>
                    <a:pt x="49272" y="24013"/>
                  </a:cubicBezTo>
                  <a:cubicBezTo>
                    <a:pt x="48786" y="24348"/>
                    <a:pt x="47145" y="25381"/>
                    <a:pt x="45442" y="24287"/>
                  </a:cubicBezTo>
                  <a:cubicBezTo>
                    <a:pt x="45686" y="22615"/>
                    <a:pt x="46597" y="15138"/>
                    <a:pt x="45868" y="7934"/>
                  </a:cubicBezTo>
                  <a:close/>
                  <a:moveTo>
                    <a:pt x="54288" y="8572"/>
                  </a:moveTo>
                  <a:cubicBezTo>
                    <a:pt x="53163" y="14469"/>
                    <a:pt x="51035" y="21946"/>
                    <a:pt x="50458" y="23983"/>
                  </a:cubicBezTo>
                  <a:cubicBezTo>
                    <a:pt x="52008" y="24499"/>
                    <a:pt x="56658" y="25867"/>
                    <a:pt x="59394" y="25320"/>
                  </a:cubicBezTo>
                  <a:cubicBezTo>
                    <a:pt x="61066" y="25016"/>
                    <a:pt x="66750" y="22524"/>
                    <a:pt x="72798" y="19606"/>
                  </a:cubicBezTo>
                  <a:cubicBezTo>
                    <a:pt x="79060" y="16597"/>
                    <a:pt x="85747" y="13132"/>
                    <a:pt x="88817" y="11156"/>
                  </a:cubicBezTo>
                  <a:cubicBezTo>
                    <a:pt x="89486" y="10761"/>
                    <a:pt x="90185" y="10305"/>
                    <a:pt x="90884" y="9879"/>
                  </a:cubicBezTo>
                  <a:cubicBezTo>
                    <a:pt x="95808" y="6809"/>
                    <a:pt x="99304" y="4621"/>
                    <a:pt x="100094" y="1247"/>
                  </a:cubicBezTo>
                  <a:cubicBezTo>
                    <a:pt x="100215" y="821"/>
                    <a:pt x="100276" y="426"/>
                    <a:pt x="100337" y="1"/>
                  </a:cubicBezTo>
                  <a:cubicBezTo>
                    <a:pt x="99000" y="2128"/>
                    <a:pt x="96538" y="4560"/>
                    <a:pt x="91978" y="6293"/>
                  </a:cubicBezTo>
                  <a:cubicBezTo>
                    <a:pt x="84957" y="8907"/>
                    <a:pt x="67510" y="16445"/>
                    <a:pt x="63528" y="17660"/>
                  </a:cubicBezTo>
                  <a:cubicBezTo>
                    <a:pt x="59576" y="18876"/>
                    <a:pt x="58148" y="17174"/>
                    <a:pt x="57661" y="16323"/>
                  </a:cubicBezTo>
                  <a:cubicBezTo>
                    <a:pt x="57205" y="15442"/>
                    <a:pt x="54288" y="8572"/>
                    <a:pt x="54288" y="8572"/>
                  </a:cubicBezTo>
                  <a:close/>
                  <a:moveTo>
                    <a:pt x="1916" y="20487"/>
                  </a:move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6"/>
            <p:cNvSpPr/>
            <p:nvPr/>
          </p:nvSpPr>
          <p:spPr>
            <a:xfrm flipH="1">
              <a:off x="7210354" y="3587855"/>
              <a:ext cx="360135" cy="354211"/>
            </a:xfrm>
            <a:custGeom>
              <a:rect b="b" l="l" r="r" t="t"/>
              <a:pathLst>
                <a:path extrusionOk="0" h="23618" w="24013">
                  <a:moveTo>
                    <a:pt x="22493" y="8754"/>
                  </a:moveTo>
                  <a:cubicBezTo>
                    <a:pt x="23526" y="5806"/>
                    <a:pt x="24013" y="2827"/>
                    <a:pt x="23830" y="0"/>
                  </a:cubicBezTo>
                  <a:cubicBezTo>
                    <a:pt x="23830" y="0"/>
                    <a:pt x="23891" y="3678"/>
                    <a:pt x="21064" y="6262"/>
                  </a:cubicBezTo>
                  <a:cubicBezTo>
                    <a:pt x="18997" y="8177"/>
                    <a:pt x="8602" y="14681"/>
                    <a:pt x="3283" y="17964"/>
                  </a:cubicBezTo>
                  <a:cubicBezTo>
                    <a:pt x="2219" y="19757"/>
                    <a:pt x="1520" y="20973"/>
                    <a:pt x="1520" y="20973"/>
                  </a:cubicBezTo>
                  <a:lnTo>
                    <a:pt x="0" y="23618"/>
                  </a:lnTo>
                  <a:lnTo>
                    <a:pt x="9088" y="17842"/>
                  </a:lnTo>
                  <a:cubicBezTo>
                    <a:pt x="9727" y="17417"/>
                    <a:pt x="10487" y="17052"/>
                    <a:pt x="11368" y="16627"/>
                  </a:cubicBezTo>
                  <a:cubicBezTo>
                    <a:pt x="13860" y="15411"/>
                    <a:pt x="17478" y="13617"/>
                    <a:pt x="22493" y="8754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 flipH="1">
              <a:off x="6935930" y="3226805"/>
              <a:ext cx="160923" cy="392964"/>
            </a:xfrm>
            <a:custGeom>
              <a:rect b="b" l="l" r="r" t="t"/>
              <a:pathLst>
                <a:path extrusionOk="0" h="26202" w="10730">
                  <a:moveTo>
                    <a:pt x="9544" y="426"/>
                  </a:moveTo>
                  <a:cubicBezTo>
                    <a:pt x="9666" y="153"/>
                    <a:pt x="10000" y="1"/>
                    <a:pt x="10304" y="92"/>
                  </a:cubicBezTo>
                  <a:cubicBezTo>
                    <a:pt x="10578" y="214"/>
                    <a:pt x="10730" y="548"/>
                    <a:pt x="10639" y="852"/>
                  </a:cubicBezTo>
                  <a:lnTo>
                    <a:pt x="1186" y="25776"/>
                  </a:lnTo>
                  <a:cubicBezTo>
                    <a:pt x="1094" y="26050"/>
                    <a:pt x="760" y="26202"/>
                    <a:pt x="456" y="26111"/>
                  </a:cubicBezTo>
                  <a:cubicBezTo>
                    <a:pt x="152" y="25989"/>
                    <a:pt x="0" y="25655"/>
                    <a:pt x="122" y="2535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 flipH="1">
              <a:off x="6675168" y="3250066"/>
              <a:ext cx="160938" cy="392964"/>
            </a:xfrm>
            <a:custGeom>
              <a:rect b="b" l="l" r="r" t="t"/>
              <a:pathLst>
                <a:path extrusionOk="0" h="26202" w="10731">
                  <a:moveTo>
                    <a:pt x="9545" y="426"/>
                  </a:moveTo>
                  <a:cubicBezTo>
                    <a:pt x="9666" y="152"/>
                    <a:pt x="10001" y="0"/>
                    <a:pt x="10274" y="91"/>
                  </a:cubicBezTo>
                  <a:cubicBezTo>
                    <a:pt x="10578" y="213"/>
                    <a:pt x="10730" y="547"/>
                    <a:pt x="10609" y="851"/>
                  </a:cubicBezTo>
                  <a:lnTo>
                    <a:pt x="1186" y="25775"/>
                  </a:lnTo>
                  <a:cubicBezTo>
                    <a:pt x="1095" y="26049"/>
                    <a:pt x="760" y="26201"/>
                    <a:pt x="456" y="26110"/>
                  </a:cubicBezTo>
                  <a:cubicBezTo>
                    <a:pt x="153" y="25988"/>
                    <a:pt x="1" y="25654"/>
                    <a:pt x="122" y="2535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 flipH="1">
              <a:off x="6041074" y="2889481"/>
              <a:ext cx="204701" cy="83881"/>
            </a:xfrm>
            <a:custGeom>
              <a:rect b="b" l="l" r="r" t="t"/>
              <a:pathLst>
                <a:path extrusionOk="0" h="5593" w="13649">
                  <a:moveTo>
                    <a:pt x="6232" y="1064"/>
                  </a:moveTo>
                  <a:cubicBezTo>
                    <a:pt x="4712" y="304"/>
                    <a:pt x="3588" y="304"/>
                    <a:pt x="3101" y="0"/>
                  </a:cubicBezTo>
                  <a:cubicBezTo>
                    <a:pt x="2007" y="1216"/>
                    <a:pt x="1" y="3708"/>
                    <a:pt x="183" y="5593"/>
                  </a:cubicBezTo>
                  <a:lnTo>
                    <a:pt x="13649" y="31"/>
                  </a:lnTo>
                  <a:cubicBezTo>
                    <a:pt x="12676" y="304"/>
                    <a:pt x="11795" y="517"/>
                    <a:pt x="11035" y="669"/>
                  </a:cubicBezTo>
                  <a:cubicBezTo>
                    <a:pt x="8846" y="1125"/>
                    <a:pt x="6506" y="1125"/>
                    <a:pt x="6506" y="1125"/>
                  </a:cubicBezTo>
                  <a:cubicBezTo>
                    <a:pt x="6414" y="1125"/>
                    <a:pt x="6323" y="1094"/>
                    <a:pt x="6232" y="1064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6"/>
            <p:cNvSpPr/>
            <p:nvPr/>
          </p:nvSpPr>
          <p:spPr>
            <a:xfrm flipH="1">
              <a:off x="6005065" y="2959219"/>
              <a:ext cx="435347" cy="342828"/>
            </a:xfrm>
            <a:custGeom>
              <a:rect b="b" l="l" r="r" t="t"/>
              <a:pathLst>
                <a:path extrusionOk="0" h="22859" w="29028">
                  <a:moveTo>
                    <a:pt x="27873" y="548"/>
                  </a:moveTo>
                  <a:cubicBezTo>
                    <a:pt x="27873" y="244"/>
                    <a:pt x="28146" y="1"/>
                    <a:pt x="28450" y="1"/>
                  </a:cubicBezTo>
                  <a:cubicBezTo>
                    <a:pt x="28754" y="1"/>
                    <a:pt x="29028" y="274"/>
                    <a:pt x="28998" y="578"/>
                  </a:cubicBezTo>
                  <a:cubicBezTo>
                    <a:pt x="28998" y="639"/>
                    <a:pt x="28998" y="22737"/>
                    <a:pt x="578" y="22858"/>
                  </a:cubicBezTo>
                  <a:cubicBezTo>
                    <a:pt x="274" y="22858"/>
                    <a:pt x="0" y="22585"/>
                    <a:pt x="0" y="22281"/>
                  </a:cubicBezTo>
                  <a:cubicBezTo>
                    <a:pt x="0" y="21977"/>
                    <a:pt x="274" y="21703"/>
                    <a:pt x="578" y="21703"/>
                  </a:cubicBezTo>
                  <a:cubicBezTo>
                    <a:pt x="27873" y="21612"/>
                    <a:pt x="27873" y="609"/>
                    <a:pt x="27873" y="54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6"/>
            <p:cNvSpPr/>
            <p:nvPr/>
          </p:nvSpPr>
          <p:spPr>
            <a:xfrm flipH="1">
              <a:off x="6031040" y="3072735"/>
              <a:ext cx="91650" cy="323676"/>
            </a:xfrm>
            <a:custGeom>
              <a:rect b="b" l="l" r="r" t="t"/>
              <a:pathLst>
                <a:path extrusionOk="0" h="21582" w="6111">
                  <a:moveTo>
                    <a:pt x="4925" y="426"/>
                  </a:moveTo>
                  <a:cubicBezTo>
                    <a:pt x="5046" y="152"/>
                    <a:pt x="5350" y="0"/>
                    <a:pt x="5654" y="91"/>
                  </a:cubicBezTo>
                  <a:cubicBezTo>
                    <a:pt x="5958" y="213"/>
                    <a:pt x="6110" y="547"/>
                    <a:pt x="5989" y="821"/>
                  </a:cubicBezTo>
                  <a:cubicBezTo>
                    <a:pt x="5989" y="882"/>
                    <a:pt x="1308" y="13678"/>
                    <a:pt x="1156" y="21004"/>
                  </a:cubicBezTo>
                  <a:cubicBezTo>
                    <a:pt x="1156" y="21307"/>
                    <a:pt x="882" y="21581"/>
                    <a:pt x="578" y="21551"/>
                  </a:cubicBezTo>
                  <a:cubicBezTo>
                    <a:pt x="244" y="21551"/>
                    <a:pt x="1" y="21307"/>
                    <a:pt x="1" y="20973"/>
                  </a:cubicBezTo>
                  <a:cubicBezTo>
                    <a:pt x="153" y="13435"/>
                    <a:pt x="4925" y="487"/>
                    <a:pt x="4925" y="42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 flipH="1">
              <a:off x="5193175" y="2466896"/>
              <a:ext cx="3941823" cy="2648094"/>
            </a:xfrm>
            <a:custGeom>
              <a:rect b="b" l="l" r="r" t="t"/>
              <a:pathLst>
                <a:path extrusionOk="0" h="176569" w="262832">
                  <a:moveTo>
                    <a:pt x="141826" y="51247"/>
                  </a:moveTo>
                  <a:lnTo>
                    <a:pt x="82707" y="61582"/>
                  </a:lnTo>
                  <a:lnTo>
                    <a:pt x="82676" y="61582"/>
                  </a:lnTo>
                  <a:lnTo>
                    <a:pt x="56141" y="66354"/>
                  </a:lnTo>
                  <a:cubicBezTo>
                    <a:pt x="56110" y="66354"/>
                    <a:pt x="56080" y="66354"/>
                    <a:pt x="56050" y="66354"/>
                  </a:cubicBezTo>
                  <a:lnTo>
                    <a:pt x="56019" y="66354"/>
                  </a:lnTo>
                  <a:cubicBezTo>
                    <a:pt x="55807" y="66354"/>
                    <a:pt x="53010" y="66324"/>
                    <a:pt x="48816" y="63649"/>
                  </a:cubicBezTo>
                  <a:cubicBezTo>
                    <a:pt x="48086" y="63193"/>
                    <a:pt x="47235" y="62646"/>
                    <a:pt x="46353" y="62068"/>
                  </a:cubicBezTo>
                  <a:cubicBezTo>
                    <a:pt x="45715" y="61643"/>
                    <a:pt x="45077" y="61217"/>
                    <a:pt x="44439" y="60761"/>
                  </a:cubicBezTo>
                  <a:cubicBezTo>
                    <a:pt x="43618" y="62129"/>
                    <a:pt x="42645" y="63892"/>
                    <a:pt x="41612" y="65898"/>
                  </a:cubicBezTo>
                  <a:cubicBezTo>
                    <a:pt x="39514" y="69941"/>
                    <a:pt x="37296" y="74895"/>
                    <a:pt x="35806" y="79272"/>
                  </a:cubicBezTo>
                  <a:cubicBezTo>
                    <a:pt x="33587" y="85929"/>
                    <a:pt x="35107" y="97601"/>
                    <a:pt x="36566" y="106172"/>
                  </a:cubicBezTo>
                  <a:lnTo>
                    <a:pt x="38815" y="107479"/>
                  </a:lnTo>
                  <a:lnTo>
                    <a:pt x="41338" y="108938"/>
                  </a:lnTo>
                  <a:cubicBezTo>
                    <a:pt x="43071" y="109941"/>
                    <a:pt x="44955" y="110640"/>
                    <a:pt x="46870" y="111127"/>
                  </a:cubicBezTo>
                  <a:cubicBezTo>
                    <a:pt x="46901" y="111127"/>
                    <a:pt x="46961" y="111127"/>
                    <a:pt x="46992" y="111127"/>
                  </a:cubicBezTo>
                  <a:lnTo>
                    <a:pt x="47022" y="111157"/>
                  </a:lnTo>
                  <a:cubicBezTo>
                    <a:pt x="57357" y="113619"/>
                    <a:pt x="69333" y="109516"/>
                    <a:pt x="69393" y="109485"/>
                  </a:cubicBezTo>
                  <a:lnTo>
                    <a:pt x="103437" y="97601"/>
                  </a:lnTo>
                  <a:lnTo>
                    <a:pt x="104865" y="95169"/>
                  </a:lnTo>
                  <a:cubicBezTo>
                    <a:pt x="104865" y="95108"/>
                    <a:pt x="113437" y="80427"/>
                    <a:pt x="115017" y="77266"/>
                  </a:cubicBezTo>
                  <a:cubicBezTo>
                    <a:pt x="115382" y="76537"/>
                    <a:pt x="115838" y="75503"/>
                    <a:pt x="116385" y="74318"/>
                  </a:cubicBezTo>
                  <a:cubicBezTo>
                    <a:pt x="118270" y="70153"/>
                    <a:pt x="120945" y="64257"/>
                    <a:pt x="122707" y="63770"/>
                  </a:cubicBezTo>
                  <a:cubicBezTo>
                    <a:pt x="123011" y="63679"/>
                    <a:pt x="123346" y="63710"/>
                    <a:pt x="123711" y="63831"/>
                  </a:cubicBezTo>
                  <a:cubicBezTo>
                    <a:pt x="124470" y="64135"/>
                    <a:pt x="125473" y="64925"/>
                    <a:pt x="126385" y="66141"/>
                  </a:cubicBezTo>
                  <a:cubicBezTo>
                    <a:pt x="127267" y="67327"/>
                    <a:pt x="128118" y="68968"/>
                    <a:pt x="128665" y="70974"/>
                  </a:cubicBezTo>
                  <a:cubicBezTo>
                    <a:pt x="129182" y="72889"/>
                    <a:pt x="129455" y="75138"/>
                    <a:pt x="129243" y="77661"/>
                  </a:cubicBezTo>
                  <a:cubicBezTo>
                    <a:pt x="131644" y="73315"/>
                    <a:pt x="133984" y="68907"/>
                    <a:pt x="136051" y="64652"/>
                  </a:cubicBezTo>
                  <a:cubicBezTo>
                    <a:pt x="138392" y="59910"/>
                    <a:pt x="140398" y="55351"/>
                    <a:pt x="141826" y="51247"/>
                  </a:cubicBezTo>
                  <a:close/>
                  <a:moveTo>
                    <a:pt x="30487" y="176568"/>
                  </a:moveTo>
                  <a:lnTo>
                    <a:pt x="26262" y="176568"/>
                  </a:lnTo>
                  <a:lnTo>
                    <a:pt x="51308" y="169517"/>
                  </a:lnTo>
                  <a:cubicBezTo>
                    <a:pt x="51885" y="169000"/>
                    <a:pt x="54651" y="166325"/>
                    <a:pt x="54621" y="164532"/>
                  </a:cubicBezTo>
                  <a:cubicBezTo>
                    <a:pt x="54591" y="163134"/>
                    <a:pt x="53162" y="150459"/>
                    <a:pt x="51642" y="140550"/>
                  </a:cubicBezTo>
                  <a:cubicBezTo>
                    <a:pt x="50761" y="134774"/>
                    <a:pt x="49910" y="129972"/>
                    <a:pt x="49302" y="129090"/>
                  </a:cubicBezTo>
                  <a:cubicBezTo>
                    <a:pt x="47873" y="126993"/>
                    <a:pt x="47053" y="126628"/>
                    <a:pt x="46840" y="126568"/>
                  </a:cubicBezTo>
                  <a:lnTo>
                    <a:pt x="0" y="127814"/>
                  </a:lnTo>
                  <a:lnTo>
                    <a:pt x="0" y="126659"/>
                  </a:lnTo>
                  <a:lnTo>
                    <a:pt x="46566" y="125443"/>
                  </a:lnTo>
                  <a:cubicBezTo>
                    <a:pt x="46931" y="124805"/>
                    <a:pt x="47964" y="123498"/>
                    <a:pt x="49849" y="123255"/>
                  </a:cubicBezTo>
                  <a:cubicBezTo>
                    <a:pt x="51885" y="123011"/>
                    <a:pt x="74743" y="121522"/>
                    <a:pt x="77904" y="121309"/>
                  </a:cubicBezTo>
                  <a:cubicBezTo>
                    <a:pt x="78391" y="120185"/>
                    <a:pt x="80153" y="116902"/>
                    <a:pt x="83862" y="118270"/>
                  </a:cubicBezTo>
                  <a:cubicBezTo>
                    <a:pt x="85351" y="116355"/>
                    <a:pt x="92616" y="106993"/>
                    <a:pt x="94774" y="104956"/>
                  </a:cubicBezTo>
                  <a:cubicBezTo>
                    <a:pt x="95807" y="104014"/>
                    <a:pt x="98847" y="101947"/>
                    <a:pt x="102221" y="99728"/>
                  </a:cubicBezTo>
                  <a:lnTo>
                    <a:pt x="102555" y="99120"/>
                  </a:lnTo>
                  <a:lnTo>
                    <a:pt x="69728" y="110580"/>
                  </a:lnTo>
                  <a:cubicBezTo>
                    <a:pt x="69697" y="110580"/>
                    <a:pt x="57813" y="114653"/>
                    <a:pt x="47205" y="112343"/>
                  </a:cubicBezTo>
                  <a:cubicBezTo>
                    <a:pt x="44621" y="120640"/>
                    <a:pt x="41156" y="120489"/>
                    <a:pt x="40274" y="120276"/>
                  </a:cubicBezTo>
                  <a:cubicBezTo>
                    <a:pt x="39849" y="120397"/>
                    <a:pt x="38755" y="120549"/>
                    <a:pt x="37387" y="119881"/>
                  </a:cubicBezTo>
                  <a:cubicBezTo>
                    <a:pt x="35989" y="119182"/>
                    <a:pt x="5441" y="106172"/>
                    <a:pt x="0" y="103862"/>
                  </a:cubicBezTo>
                  <a:lnTo>
                    <a:pt x="0" y="102616"/>
                  </a:lnTo>
                  <a:cubicBezTo>
                    <a:pt x="3860" y="104257"/>
                    <a:pt x="36444" y="118148"/>
                    <a:pt x="37903" y="118847"/>
                  </a:cubicBezTo>
                  <a:cubicBezTo>
                    <a:pt x="38299" y="119060"/>
                    <a:pt x="38663" y="119151"/>
                    <a:pt x="38967" y="119212"/>
                  </a:cubicBezTo>
                  <a:cubicBezTo>
                    <a:pt x="37751" y="117601"/>
                    <a:pt x="37022" y="114957"/>
                    <a:pt x="37022" y="114957"/>
                  </a:cubicBezTo>
                  <a:lnTo>
                    <a:pt x="37022" y="114896"/>
                  </a:lnTo>
                  <a:lnTo>
                    <a:pt x="37022" y="114896"/>
                  </a:lnTo>
                  <a:cubicBezTo>
                    <a:pt x="36870" y="114045"/>
                    <a:pt x="36688" y="113133"/>
                    <a:pt x="36505" y="112099"/>
                  </a:cubicBezTo>
                  <a:cubicBezTo>
                    <a:pt x="36201" y="110519"/>
                    <a:pt x="35837" y="108665"/>
                    <a:pt x="35502" y="106628"/>
                  </a:cubicBezTo>
                  <a:lnTo>
                    <a:pt x="35502" y="106628"/>
                  </a:lnTo>
                  <a:lnTo>
                    <a:pt x="35502" y="106598"/>
                  </a:lnTo>
                  <a:lnTo>
                    <a:pt x="35472" y="106598"/>
                  </a:lnTo>
                  <a:cubicBezTo>
                    <a:pt x="33982" y="97874"/>
                    <a:pt x="32402" y="85868"/>
                    <a:pt x="34712" y="78907"/>
                  </a:cubicBezTo>
                  <a:cubicBezTo>
                    <a:pt x="36201" y="74470"/>
                    <a:pt x="38451" y="69454"/>
                    <a:pt x="40578" y="65381"/>
                  </a:cubicBezTo>
                  <a:cubicBezTo>
                    <a:pt x="41673" y="63254"/>
                    <a:pt x="42767" y="61369"/>
                    <a:pt x="43739" y="59910"/>
                  </a:cubicBezTo>
                  <a:cubicBezTo>
                    <a:pt x="43739" y="59819"/>
                    <a:pt x="43770" y="59728"/>
                    <a:pt x="43831" y="59667"/>
                  </a:cubicBezTo>
                  <a:cubicBezTo>
                    <a:pt x="43861" y="59576"/>
                    <a:pt x="43922" y="59545"/>
                    <a:pt x="44013" y="59485"/>
                  </a:cubicBezTo>
                  <a:cubicBezTo>
                    <a:pt x="44621" y="58573"/>
                    <a:pt x="45198" y="57874"/>
                    <a:pt x="45624" y="57418"/>
                  </a:cubicBezTo>
                  <a:lnTo>
                    <a:pt x="0" y="14742"/>
                  </a:lnTo>
                  <a:lnTo>
                    <a:pt x="0" y="13192"/>
                  </a:lnTo>
                  <a:lnTo>
                    <a:pt x="46870" y="56992"/>
                  </a:lnTo>
                  <a:cubicBezTo>
                    <a:pt x="46870" y="56992"/>
                    <a:pt x="46901" y="57023"/>
                    <a:pt x="46901" y="57023"/>
                  </a:cubicBezTo>
                  <a:lnTo>
                    <a:pt x="46901" y="57023"/>
                  </a:lnTo>
                  <a:lnTo>
                    <a:pt x="46901" y="57023"/>
                  </a:lnTo>
                  <a:cubicBezTo>
                    <a:pt x="47113" y="57235"/>
                    <a:pt x="48329" y="58603"/>
                    <a:pt x="47569" y="61491"/>
                  </a:cubicBezTo>
                  <a:cubicBezTo>
                    <a:pt x="48208" y="61916"/>
                    <a:pt x="48816" y="62311"/>
                    <a:pt x="49423" y="62676"/>
                  </a:cubicBezTo>
                  <a:cubicBezTo>
                    <a:pt x="53192" y="65108"/>
                    <a:pt x="55655" y="65229"/>
                    <a:pt x="55989" y="65229"/>
                  </a:cubicBezTo>
                  <a:lnTo>
                    <a:pt x="82464" y="60457"/>
                  </a:lnTo>
                  <a:lnTo>
                    <a:pt x="82524" y="60457"/>
                  </a:lnTo>
                  <a:lnTo>
                    <a:pt x="142252" y="50001"/>
                  </a:lnTo>
                  <a:cubicBezTo>
                    <a:pt x="142495" y="49302"/>
                    <a:pt x="142890" y="48755"/>
                    <a:pt x="143285" y="48360"/>
                  </a:cubicBezTo>
                  <a:cubicBezTo>
                    <a:pt x="143924" y="47782"/>
                    <a:pt x="144623" y="47509"/>
                    <a:pt x="145018" y="47418"/>
                  </a:cubicBezTo>
                  <a:cubicBezTo>
                    <a:pt x="151127" y="45776"/>
                    <a:pt x="157480" y="44044"/>
                    <a:pt x="161918" y="42797"/>
                  </a:cubicBezTo>
                  <a:cubicBezTo>
                    <a:pt x="165413" y="41825"/>
                    <a:pt x="167815" y="41126"/>
                    <a:pt x="168058" y="41004"/>
                  </a:cubicBezTo>
                  <a:cubicBezTo>
                    <a:pt x="168149" y="40943"/>
                    <a:pt x="168240" y="40883"/>
                    <a:pt x="168331" y="40791"/>
                  </a:cubicBezTo>
                  <a:cubicBezTo>
                    <a:pt x="168392" y="40609"/>
                    <a:pt x="168544" y="40457"/>
                    <a:pt x="168727" y="40396"/>
                  </a:cubicBezTo>
                  <a:cubicBezTo>
                    <a:pt x="169182" y="39910"/>
                    <a:pt x="169699" y="39180"/>
                    <a:pt x="170246" y="38329"/>
                  </a:cubicBezTo>
                  <a:cubicBezTo>
                    <a:pt x="171280" y="36718"/>
                    <a:pt x="172313" y="34743"/>
                    <a:pt x="172982" y="33223"/>
                  </a:cubicBezTo>
                  <a:cubicBezTo>
                    <a:pt x="175079" y="28299"/>
                    <a:pt x="179608" y="24590"/>
                    <a:pt x="184168" y="20852"/>
                  </a:cubicBezTo>
                  <a:cubicBezTo>
                    <a:pt x="187693" y="17964"/>
                    <a:pt x="191219" y="15107"/>
                    <a:pt x="193529" y="11703"/>
                  </a:cubicBezTo>
                  <a:cubicBezTo>
                    <a:pt x="194593" y="10153"/>
                    <a:pt x="196083" y="7843"/>
                    <a:pt x="197299" y="5684"/>
                  </a:cubicBezTo>
                  <a:cubicBezTo>
                    <a:pt x="198180" y="4104"/>
                    <a:pt x="198909" y="2645"/>
                    <a:pt x="199244" y="1581"/>
                  </a:cubicBezTo>
                  <a:cubicBezTo>
                    <a:pt x="199274" y="1520"/>
                    <a:pt x="199305" y="1429"/>
                    <a:pt x="199365" y="1368"/>
                  </a:cubicBezTo>
                  <a:cubicBezTo>
                    <a:pt x="199517" y="1186"/>
                    <a:pt x="200612" y="0"/>
                    <a:pt x="202131" y="335"/>
                  </a:cubicBezTo>
                  <a:cubicBezTo>
                    <a:pt x="203043" y="517"/>
                    <a:pt x="204654" y="2341"/>
                    <a:pt x="205657" y="5077"/>
                  </a:cubicBezTo>
                  <a:cubicBezTo>
                    <a:pt x="206326" y="6931"/>
                    <a:pt x="206752" y="9271"/>
                    <a:pt x="206539" y="11824"/>
                  </a:cubicBezTo>
                  <a:cubicBezTo>
                    <a:pt x="206144" y="16262"/>
                    <a:pt x="201372" y="21642"/>
                    <a:pt x="198514" y="24834"/>
                  </a:cubicBezTo>
                  <a:cubicBezTo>
                    <a:pt x="197450" y="26049"/>
                    <a:pt x="196691" y="26931"/>
                    <a:pt x="196630" y="27113"/>
                  </a:cubicBezTo>
                  <a:lnTo>
                    <a:pt x="196630" y="27144"/>
                  </a:lnTo>
                  <a:cubicBezTo>
                    <a:pt x="196599" y="27265"/>
                    <a:pt x="196721" y="27296"/>
                    <a:pt x="197025" y="27356"/>
                  </a:cubicBezTo>
                  <a:cubicBezTo>
                    <a:pt x="197511" y="27478"/>
                    <a:pt x="198271" y="27660"/>
                    <a:pt x="199274" y="28147"/>
                  </a:cubicBezTo>
                  <a:cubicBezTo>
                    <a:pt x="199791" y="28116"/>
                    <a:pt x="201675" y="28086"/>
                    <a:pt x="203469" y="27721"/>
                  </a:cubicBezTo>
                  <a:cubicBezTo>
                    <a:pt x="204745" y="27448"/>
                    <a:pt x="207724" y="26688"/>
                    <a:pt x="212952" y="24894"/>
                  </a:cubicBezTo>
                  <a:cubicBezTo>
                    <a:pt x="216478" y="23709"/>
                    <a:pt x="220977" y="22068"/>
                    <a:pt x="226661" y="19849"/>
                  </a:cubicBezTo>
                  <a:cubicBezTo>
                    <a:pt x="233773" y="17083"/>
                    <a:pt x="238545" y="15502"/>
                    <a:pt x="241919" y="14773"/>
                  </a:cubicBezTo>
                  <a:cubicBezTo>
                    <a:pt x="245385" y="14013"/>
                    <a:pt x="247421" y="14134"/>
                    <a:pt x="248910" y="14712"/>
                  </a:cubicBezTo>
                  <a:cubicBezTo>
                    <a:pt x="250035" y="15168"/>
                    <a:pt x="250977" y="16201"/>
                    <a:pt x="251555" y="17417"/>
                  </a:cubicBezTo>
                  <a:cubicBezTo>
                    <a:pt x="251828" y="18086"/>
                    <a:pt x="252041" y="18785"/>
                    <a:pt x="252072" y="19484"/>
                  </a:cubicBezTo>
                  <a:cubicBezTo>
                    <a:pt x="252132" y="20214"/>
                    <a:pt x="252072" y="20913"/>
                    <a:pt x="251798" y="21581"/>
                  </a:cubicBezTo>
                  <a:cubicBezTo>
                    <a:pt x="251464" y="22463"/>
                    <a:pt x="250825" y="23192"/>
                    <a:pt x="249822" y="23648"/>
                  </a:cubicBezTo>
                  <a:cubicBezTo>
                    <a:pt x="246783" y="25016"/>
                    <a:pt x="225384" y="34408"/>
                    <a:pt x="221949" y="35928"/>
                  </a:cubicBezTo>
                  <a:cubicBezTo>
                    <a:pt x="222071" y="36293"/>
                    <a:pt x="222253" y="36809"/>
                    <a:pt x="222345" y="36901"/>
                  </a:cubicBezTo>
                  <a:cubicBezTo>
                    <a:pt x="222375" y="36931"/>
                    <a:pt x="222466" y="36961"/>
                    <a:pt x="222679" y="36961"/>
                  </a:cubicBezTo>
                  <a:cubicBezTo>
                    <a:pt x="223044" y="36961"/>
                    <a:pt x="223621" y="36840"/>
                    <a:pt x="224503" y="36506"/>
                  </a:cubicBezTo>
                  <a:cubicBezTo>
                    <a:pt x="225718" y="36050"/>
                    <a:pt x="235597" y="33466"/>
                    <a:pt x="244381" y="31460"/>
                  </a:cubicBezTo>
                  <a:cubicBezTo>
                    <a:pt x="249822" y="30214"/>
                    <a:pt x="254838" y="29211"/>
                    <a:pt x="257148" y="29059"/>
                  </a:cubicBezTo>
                  <a:cubicBezTo>
                    <a:pt x="257178" y="29059"/>
                    <a:pt x="257239" y="29059"/>
                    <a:pt x="257269" y="29089"/>
                  </a:cubicBezTo>
                  <a:cubicBezTo>
                    <a:pt x="257634" y="29119"/>
                    <a:pt x="261129" y="29545"/>
                    <a:pt x="262254" y="32372"/>
                  </a:cubicBezTo>
                  <a:cubicBezTo>
                    <a:pt x="262832" y="33892"/>
                    <a:pt x="262771" y="35199"/>
                    <a:pt x="262011" y="36354"/>
                  </a:cubicBezTo>
                  <a:cubicBezTo>
                    <a:pt x="261281" y="37417"/>
                    <a:pt x="259914" y="38268"/>
                    <a:pt x="257847" y="38907"/>
                  </a:cubicBezTo>
                  <a:lnTo>
                    <a:pt x="256023" y="39484"/>
                  </a:lnTo>
                  <a:cubicBezTo>
                    <a:pt x="250673" y="41126"/>
                    <a:pt x="239336" y="44621"/>
                    <a:pt x="237755" y="45168"/>
                  </a:cubicBezTo>
                  <a:cubicBezTo>
                    <a:pt x="237542" y="45259"/>
                    <a:pt x="237178" y="45351"/>
                    <a:pt x="236752" y="45503"/>
                  </a:cubicBezTo>
                  <a:lnTo>
                    <a:pt x="255993" y="42828"/>
                  </a:lnTo>
                  <a:cubicBezTo>
                    <a:pt x="256023" y="42828"/>
                    <a:pt x="256053" y="42828"/>
                    <a:pt x="256084" y="42828"/>
                  </a:cubicBezTo>
                  <a:cubicBezTo>
                    <a:pt x="256418" y="42797"/>
                    <a:pt x="259822" y="42797"/>
                    <a:pt x="260461" y="46293"/>
                  </a:cubicBezTo>
                  <a:cubicBezTo>
                    <a:pt x="260795" y="48056"/>
                    <a:pt x="260552" y="49332"/>
                    <a:pt x="259701" y="50336"/>
                  </a:cubicBezTo>
                  <a:cubicBezTo>
                    <a:pt x="258850" y="51308"/>
                    <a:pt x="257452" y="51977"/>
                    <a:pt x="255415" y="52554"/>
                  </a:cubicBezTo>
                  <a:cubicBezTo>
                    <a:pt x="253713" y="53041"/>
                    <a:pt x="247360" y="54439"/>
                    <a:pt x="240704" y="55898"/>
                  </a:cubicBezTo>
                  <a:cubicBezTo>
                    <a:pt x="233561" y="57509"/>
                    <a:pt x="226022" y="59181"/>
                    <a:pt x="223560" y="59849"/>
                  </a:cubicBezTo>
                  <a:cubicBezTo>
                    <a:pt x="224047" y="60062"/>
                    <a:pt x="224746" y="60244"/>
                    <a:pt x="225810" y="60214"/>
                  </a:cubicBezTo>
                  <a:lnTo>
                    <a:pt x="246722" y="59515"/>
                  </a:lnTo>
                  <a:lnTo>
                    <a:pt x="246752" y="59515"/>
                  </a:lnTo>
                  <a:cubicBezTo>
                    <a:pt x="248728" y="59606"/>
                    <a:pt x="250096" y="60396"/>
                    <a:pt x="250856" y="61430"/>
                  </a:cubicBezTo>
                  <a:cubicBezTo>
                    <a:pt x="251251" y="61977"/>
                    <a:pt x="251494" y="62615"/>
                    <a:pt x="251524" y="63284"/>
                  </a:cubicBezTo>
                  <a:cubicBezTo>
                    <a:pt x="251555" y="63922"/>
                    <a:pt x="251403" y="64591"/>
                    <a:pt x="251069" y="65199"/>
                  </a:cubicBezTo>
                  <a:cubicBezTo>
                    <a:pt x="250430" y="66415"/>
                    <a:pt x="249002" y="67479"/>
                    <a:pt x="246813" y="67935"/>
                  </a:cubicBezTo>
                  <a:cubicBezTo>
                    <a:pt x="244442" y="68390"/>
                    <a:pt x="240612" y="68664"/>
                    <a:pt x="236327" y="68998"/>
                  </a:cubicBezTo>
                  <a:cubicBezTo>
                    <a:pt x="231737" y="69302"/>
                    <a:pt x="226661" y="69698"/>
                    <a:pt x="222314" y="70366"/>
                  </a:cubicBezTo>
                  <a:cubicBezTo>
                    <a:pt x="222314" y="70366"/>
                    <a:pt x="219396" y="71005"/>
                    <a:pt x="217755" y="71491"/>
                  </a:cubicBezTo>
                  <a:cubicBezTo>
                    <a:pt x="216873" y="71764"/>
                    <a:pt x="209609" y="72464"/>
                    <a:pt x="201827" y="73102"/>
                  </a:cubicBezTo>
                  <a:cubicBezTo>
                    <a:pt x="194046" y="73771"/>
                    <a:pt x="185657" y="74409"/>
                    <a:pt x="182587" y="74470"/>
                  </a:cubicBezTo>
                  <a:cubicBezTo>
                    <a:pt x="181128" y="74530"/>
                    <a:pt x="176022" y="77084"/>
                    <a:pt x="169304" y="80883"/>
                  </a:cubicBezTo>
                  <a:cubicBezTo>
                    <a:pt x="162708" y="84622"/>
                    <a:pt x="154471" y="89576"/>
                    <a:pt x="146507" y="94470"/>
                  </a:cubicBezTo>
                  <a:cubicBezTo>
                    <a:pt x="148118" y="96750"/>
                    <a:pt x="150064" y="99789"/>
                    <a:pt x="150094" y="101461"/>
                  </a:cubicBezTo>
                  <a:cubicBezTo>
                    <a:pt x="150124" y="103801"/>
                    <a:pt x="149091" y="106871"/>
                    <a:pt x="148757" y="107814"/>
                  </a:cubicBezTo>
                  <a:cubicBezTo>
                    <a:pt x="149395" y="108756"/>
                    <a:pt x="151553" y="112191"/>
                    <a:pt x="151644" y="114318"/>
                  </a:cubicBezTo>
                  <a:cubicBezTo>
                    <a:pt x="151705" y="116233"/>
                    <a:pt x="150611" y="119485"/>
                    <a:pt x="150155" y="120701"/>
                  </a:cubicBezTo>
                  <a:cubicBezTo>
                    <a:pt x="151006" y="121157"/>
                    <a:pt x="152708" y="122221"/>
                    <a:pt x="153255" y="123802"/>
                  </a:cubicBezTo>
                  <a:cubicBezTo>
                    <a:pt x="153620" y="124744"/>
                    <a:pt x="153985" y="126112"/>
                    <a:pt x="154167" y="127753"/>
                  </a:cubicBezTo>
                  <a:cubicBezTo>
                    <a:pt x="154319" y="129425"/>
                    <a:pt x="154258" y="131340"/>
                    <a:pt x="153772" y="133467"/>
                  </a:cubicBezTo>
                  <a:cubicBezTo>
                    <a:pt x="152830" y="137297"/>
                    <a:pt x="149182" y="139577"/>
                    <a:pt x="144015" y="142799"/>
                  </a:cubicBezTo>
                  <a:cubicBezTo>
                    <a:pt x="143407" y="143194"/>
                    <a:pt x="142738" y="143589"/>
                    <a:pt x="141978" y="144075"/>
                  </a:cubicBezTo>
                  <a:cubicBezTo>
                    <a:pt x="138878" y="146051"/>
                    <a:pt x="132161" y="149547"/>
                    <a:pt x="125838" y="152556"/>
                  </a:cubicBezTo>
                  <a:cubicBezTo>
                    <a:pt x="119698" y="155535"/>
                    <a:pt x="113923" y="158057"/>
                    <a:pt x="112160" y="158392"/>
                  </a:cubicBezTo>
                  <a:cubicBezTo>
                    <a:pt x="108999" y="159000"/>
                    <a:pt x="103680" y="157358"/>
                    <a:pt x="102403" y="156933"/>
                  </a:cubicBezTo>
                  <a:cubicBezTo>
                    <a:pt x="101674" y="157419"/>
                    <a:pt x="99607" y="158574"/>
                    <a:pt x="97449" y="157237"/>
                  </a:cubicBezTo>
                  <a:cubicBezTo>
                    <a:pt x="96263" y="158453"/>
                    <a:pt x="92251" y="162404"/>
                    <a:pt x="88603" y="163620"/>
                  </a:cubicBezTo>
                  <a:cubicBezTo>
                    <a:pt x="86871" y="164228"/>
                    <a:pt x="81157" y="165626"/>
                    <a:pt x="74956" y="167085"/>
                  </a:cubicBezTo>
                  <a:cubicBezTo>
                    <a:pt x="65989" y="169213"/>
                    <a:pt x="55898" y="171431"/>
                    <a:pt x="54925" y="171553"/>
                  </a:cubicBezTo>
                  <a:cubicBezTo>
                    <a:pt x="53466" y="171735"/>
                    <a:pt x="52068" y="170976"/>
                    <a:pt x="51521" y="170641"/>
                  </a:cubicBezTo>
                  <a:close/>
                  <a:moveTo>
                    <a:pt x="169456" y="41308"/>
                  </a:moveTo>
                  <a:cubicBezTo>
                    <a:pt x="170003" y="40731"/>
                    <a:pt x="170611" y="39910"/>
                    <a:pt x="171219" y="38937"/>
                  </a:cubicBezTo>
                  <a:cubicBezTo>
                    <a:pt x="172283" y="37296"/>
                    <a:pt x="173347" y="35259"/>
                    <a:pt x="174015" y="33679"/>
                  </a:cubicBezTo>
                  <a:cubicBezTo>
                    <a:pt x="176022" y="29028"/>
                    <a:pt x="180459" y="25381"/>
                    <a:pt x="184897" y="21733"/>
                  </a:cubicBezTo>
                  <a:cubicBezTo>
                    <a:pt x="188484" y="18815"/>
                    <a:pt x="192070" y="15897"/>
                    <a:pt x="194472" y="12341"/>
                  </a:cubicBezTo>
                  <a:cubicBezTo>
                    <a:pt x="195536" y="10791"/>
                    <a:pt x="197055" y="8450"/>
                    <a:pt x="198302" y="6232"/>
                  </a:cubicBezTo>
                  <a:cubicBezTo>
                    <a:pt x="199183" y="4681"/>
                    <a:pt x="199913" y="3162"/>
                    <a:pt x="200277" y="2067"/>
                  </a:cubicBezTo>
                  <a:cubicBezTo>
                    <a:pt x="200490" y="1855"/>
                    <a:pt x="201098" y="1307"/>
                    <a:pt x="201888" y="1459"/>
                  </a:cubicBezTo>
                  <a:cubicBezTo>
                    <a:pt x="202527" y="1581"/>
                    <a:pt x="203712" y="3101"/>
                    <a:pt x="204563" y="5472"/>
                  </a:cubicBezTo>
                  <a:cubicBezTo>
                    <a:pt x="205201" y="7204"/>
                    <a:pt x="205597" y="9362"/>
                    <a:pt x="205384" y="11733"/>
                  </a:cubicBezTo>
                  <a:cubicBezTo>
                    <a:pt x="205049" y="15806"/>
                    <a:pt x="200399" y="21004"/>
                    <a:pt x="197663" y="24104"/>
                  </a:cubicBezTo>
                  <a:cubicBezTo>
                    <a:pt x="196599" y="25290"/>
                    <a:pt x="195809" y="26171"/>
                    <a:pt x="195566" y="26718"/>
                  </a:cubicBezTo>
                  <a:cubicBezTo>
                    <a:pt x="194958" y="27326"/>
                    <a:pt x="191371" y="31004"/>
                    <a:pt x="191706" y="33861"/>
                  </a:cubicBezTo>
                  <a:cubicBezTo>
                    <a:pt x="191736" y="34195"/>
                    <a:pt x="192010" y="34408"/>
                    <a:pt x="192314" y="34378"/>
                  </a:cubicBezTo>
                  <a:cubicBezTo>
                    <a:pt x="192648" y="34347"/>
                    <a:pt x="192861" y="34074"/>
                    <a:pt x="192830" y="33740"/>
                  </a:cubicBezTo>
                  <a:cubicBezTo>
                    <a:pt x="192618" y="31885"/>
                    <a:pt x="194654" y="29393"/>
                    <a:pt x="195748" y="28177"/>
                  </a:cubicBezTo>
                  <a:cubicBezTo>
                    <a:pt x="195961" y="28299"/>
                    <a:pt x="196295" y="28390"/>
                    <a:pt x="196751" y="28481"/>
                  </a:cubicBezTo>
                  <a:cubicBezTo>
                    <a:pt x="197207" y="28603"/>
                    <a:pt x="197937" y="28755"/>
                    <a:pt x="198879" y="29241"/>
                  </a:cubicBezTo>
                  <a:cubicBezTo>
                    <a:pt x="198970" y="29271"/>
                    <a:pt x="199061" y="29302"/>
                    <a:pt x="199122" y="29302"/>
                  </a:cubicBezTo>
                  <a:cubicBezTo>
                    <a:pt x="199153" y="29302"/>
                    <a:pt x="201463" y="29302"/>
                    <a:pt x="203682" y="28846"/>
                  </a:cubicBezTo>
                  <a:cubicBezTo>
                    <a:pt x="204989" y="28572"/>
                    <a:pt x="208028" y="27782"/>
                    <a:pt x="213317" y="25989"/>
                  </a:cubicBezTo>
                  <a:cubicBezTo>
                    <a:pt x="216843" y="24803"/>
                    <a:pt x="221372" y="23162"/>
                    <a:pt x="227056" y="20943"/>
                  </a:cubicBezTo>
                  <a:cubicBezTo>
                    <a:pt x="234108" y="18177"/>
                    <a:pt x="238849" y="16627"/>
                    <a:pt x="242163" y="15897"/>
                  </a:cubicBezTo>
                  <a:cubicBezTo>
                    <a:pt x="245354" y="15198"/>
                    <a:pt x="247178" y="15289"/>
                    <a:pt x="248485" y="15776"/>
                  </a:cubicBezTo>
                  <a:cubicBezTo>
                    <a:pt x="249336" y="16110"/>
                    <a:pt x="250035" y="16931"/>
                    <a:pt x="250491" y="17903"/>
                  </a:cubicBezTo>
                  <a:cubicBezTo>
                    <a:pt x="250734" y="18451"/>
                    <a:pt x="250886" y="19028"/>
                    <a:pt x="250917" y="19575"/>
                  </a:cubicBezTo>
                  <a:cubicBezTo>
                    <a:pt x="250977" y="20153"/>
                    <a:pt x="250917" y="20669"/>
                    <a:pt x="250734" y="21156"/>
                  </a:cubicBezTo>
                  <a:cubicBezTo>
                    <a:pt x="250491" y="21764"/>
                    <a:pt x="250035" y="22280"/>
                    <a:pt x="249336" y="22584"/>
                  </a:cubicBezTo>
                  <a:cubicBezTo>
                    <a:pt x="246205" y="24013"/>
                    <a:pt x="224715" y="33466"/>
                    <a:pt x="221433" y="34895"/>
                  </a:cubicBezTo>
                  <a:lnTo>
                    <a:pt x="221433" y="34895"/>
                  </a:lnTo>
                  <a:lnTo>
                    <a:pt x="221038" y="35077"/>
                  </a:lnTo>
                  <a:cubicBezTo>
                    <a:pt x="220977" y="35107"/>
                    <a:pt x="220946" y="35138"/>
                    <a:pt x="220886" y="35168"/>
                  </a:cubicBezTo>
                  <a:lnTo>
                    <a:pt x="218363" y="36384"/>
                  </a:lnTo>
                  <a:cubicBezTo>
                    <a:pt x="218059" y="36536"/>
                    <a:pt x="217937" y="36870"/>
                    <a:pt x="218089" y="37144"/>
                  </a:cubicBezTo>
                  <a:cubicBezTo>
                    <a:pt x="218211" y="37448"/>
                    <a:pt x="218576" y="37539"/>
                    <a:pt x="218849" y="37417"/>
                  </a:cubicBezTo>
                  <a:lnTo>
                    <a:pt x="220916" y="36414"/>
                  </a:lnTo>
                  <a:cubicBezTo>
                    <a:pt x="221068" y="36870"/>
                    <a:pt x="221281" y="37448"/>
                    <a:pt x="221493" y="37661"/>
                  </a:cubicBezTo>
                  <a:cubicBezTo>
                    <a:pt x="221706" y="37904"/>
                    <a:pt x="222041" y="38117"/>
                    <a:pt x="222679" y="38117"/>
                  </a:cubicBezTo>
                  <a:cubicBezTo>
                    <a:pt x="223165" y="38117"/>
                    <a:pt x="223864" y="37965"/>
                    <a:pt x="224898" y="37600"/>
                  </a:cubicBezTo>
                  <a:cubicBezTo>
                    <a:pt x="226083" y="37144"/>
                    <a:pt x="235901" y="34560"/>
                    <a:pt x="244625" y="32554"/>
                  </a:cubicBezTo>
                  <a:cubicBezTo>
                    <a:pt x="249974" y="31338"/>
                    <a:pt x="254898" y="30366"/>
                    <a:pt x="257178" y="30214"/>
                  </a:cubicBezTo>
                  <a:cubicBezTo>
                    <a:pt x="257543" y="30244"/>
                    <a:pt x="260339" y="30639"/>
                    <a:pt x="261160" y="32797"/>
                  </a:cubicBezTo>
                  <a:cubicBezTo>
                    <a:pt x="261616" y="33952"/>
                    <a:pt x="261585" y="34895"/>
                    <a:pt x="261069" y="35715"/>
                  </a:cubicBezTo>
                  <a:cubicBezTo>
                    <a:pt x="260491" y="36566"/>
                    <a:pt x="259306" y="37265"/>
                    <a:pt x="257512" y="37813"/>
                  </a:cubicBezTo>
                  <a:lnTo>
                    <a:pt x="255689" y="38390"/>
                  </a:lnTo>
                  <a:cubicBezTo>
                    <a:pt x="250309" y="40031"/>
                    <a:pt x="238971" y="43527"/>
                    <a:pt x="237390" y="44104"/>
                  </a:cubicBezTo>
                  <a:cubicBezTo>
                    <a:pt x="236843" y="44287"/>
                    <a:pt x="235476" y="44682"/>
                    <a:pt x="233804" y="45168"/>
                  </a:cubicBezTo>
                  <a:cubicBezTo>
                    <a:pt x="232071" y="45685"/>
                    <a:pt x="230187" y="46202"/>
                    <a:pt x="228636" y="46627"/>
                  </a:cubicBezTo>
                  <a:lnTo>
                    <a:pt x="223986" y="47053"/>
                  </a:lnTo>
                  <a:cubicBezTo>
                    <a:pt x="223682" y="47083"/>
                    <a:pt x="223439" y="47357"/>
                    <a:pt x="223469" y="47691"/>
                  </a:cubicBezTo>
                  <a:cubicBezTo>
                    <a:pt x="223500" y="47995"/>
                    <a:pt x="223773" y="48238"/>
                    <a:pt x="224108" y="48208"/>
                  </a:cubicBezTo>
                  <a:lnTo>
                    <a:pt x="228788" y="47752"/>
                  </a:lnTo>
                  <a:cubicBezTo>
                    <a:pt x="228788" y="47752"/>
                    <a:pt x="228819" y="47752"/>
                    <a:pt x="228849" y="47752"/>
                  </a:cubicBezTo>
                  <a:lnTo>
                    <a:pt x="256114" y="43952"/>
                  </a:lnTo>
                  <a:cubicBezTo>
                    <a:pt x="256418" y="43952"/>
                    <a:pt x="258880" y="43983"/>
                    <a:pt x="259336" y="46506"/>
                  </a:cubicBezTo>
                  <a:cubicBezTo>
                    <a:pt x="259610" y="47904"/>
                    <a:pt x="259427" y="48877"/>
                    <a:pt x="258819" y="49606"/>
                  </a:cubicBezTo>
                  <a:cubicBezTo>
                    <a:pt x="258151" y="50366"/>
                    <a:pt x="256935" y="50943"/>
                    <a:pt x="255111" y="51460"/>
                  </a:cubicBezTo>
                  <a:cubicBezTo>
                    <a:pt x="253379" y="51946"/>
                    <a:pt x="247087" y="53345"/>
                    <a:pt x="240460" y="54804"/>
                  </a:cubicBezTo>
                  <a:cubicBezTo>
                    <a:pt x="232162" y="56627"/>
                    <a:pt x="223378" y="58573"/>
                    <a:pt x="222375" y="59029"/>
                  </a:cubicBezTo>
                  <a:lnTo>
                    <a:pt x="222132" y="59120"/>
                  </a:lnTo>
                  <a:cubicBezTo>
                    <a:pt x="221828" y="59241"/>
                    <a:pt x="221706" y="59576"/>
                    <a:pt x="221828" y="59880"/>
                  </a:cubicBezTo>
                  <a:cubicBezTo>
                    <a:pt x="221858" y="59941"/>
                    <a:pt x="221889" y="60001"/>
                    <a:pt x="221949" y="60062"/>
                  </a:cubicBezTo>
                  <a:cubicBezTo>
                    <a:pt x="222162" y="60305"/>
                    <a:pt x="223287" y="61430"/>
                    <a:pt x="225840" y="61369"/>
                  </a:cubicBezTo>
                  <a:lnTo>
                    <a:pt x="246722" y="60670"/>
                  </a:lnTo>
                  <a:cubicBezTo>
                    <a:pt x="248272" y="60761"/>
                    <a:pt x="249366" y="61339"/>
                    <a:pt x="249913" y="62099"/>
                  </a:cubicBezTo>
                  <a:cubicBezTo>
                    <a:pt x="250187" y="62494"/>
                    <a:pt x="250339" y="62919"/>
                    <a:pt x="250369" y="63345"/>
                  </a:cubicBezTo>
                  <a:cubicBezTo>
                    <a:pt x="250400" y="63770"/>
                    <a:pt x="250278" y="64226"/>
                    <a:pt x="250065" y="64652"/>
                  </a:cubicBezTo>
                  <a:cubicBezTo>
                    <a:pt x="249549" y="65594"/>
                    <a:pt x="248394" y="66445"/>
                    <a:pt x="246600" y="66810"/>
                  </a:cubicBezTo>
                  <a:cubicBezTo>
                    <a:pt x="244260" y="67266"/>
                    <a:pt x="240460" y="67539"/>
                    <a:pt x="236235" y="67843"/>
                  </a:cubicBezTo>
                  <a:cubicBezTo>
                    <a:pt x="231646" y="68178"/>
                    <a:pt x="226509" y="68542"/>
                    <a:pt x="222101" y="69242"/>
                  </a:cubicBezTo>
                  <a:lnTo>
                    <a:pt x="222071" y="69272"/>
                  </a:lnTo>
                  <a:lnTo>
                    <a:pt x="222071" y="69272"/>
                  </a:lnTo>
                  <a:cubicBezTo>
                    <a:pt x="222071" y="69272"/>
                    <a:pt x="219153" y="69910"/>
                    <a:pt x="217420" y="70397"/>
                  </a:cubicBezTo>
                  <a:cubicBezTo>
                    <a:pt x="216630" y="70640"/>
                    <a:pt x="209457" y="71339"/>
                    <a:pt x="201706" y="71977"/>
                  </a:cubicBezTo>
                  <a:cubicBezTo>
                    <a:pt x="194624" y="72585"/>
                    <a:pt x="187086" y="73163"/>
                    <a:pt x="183529" y="73315"/>
                  </a:cubicBezTo>
                  <a:cubicBezTo>
                    <a:pt x="183499" y="73315"/>
                    <a:pt x="183468" y="73284"/>
                    <a:pt x="183408" y="73284"/>
                  </a:cubicBezTo>
                  <a:cubicBezTo>
                    <a:pt x="183408" y="73284"/>
                    <a:pt x="179183" y="72585"/>
                    <a:pt x="176508" y="64317"/>
                  </a:cubicBezTo>
                  <a:cubicBezTo>
                    <a:pt x="176417" y="64014"/>
                    <a:pt x="176082" y="63831"/>
                    <a:pt x="175809" y="63922"/>
                  </a:cubicBezTo>
                  <a:cubicBezTo>
                    <a:pt x="175505" y="64044"/>
                    <a:pt x="175322" y="64348"/>
                    <a:pt x="175444" y="64652"/>
                  </a:cubicBezTo>
                  <a:cubicBezTo>
                    <a:pt x="177177" y="70093"/>
                    <a:pt x="179669" y="72524"/>
                    <a:pt x="181371" y="73588"/>
                  </a:cubicBezTo>
                  <a:cubicBezTo>
                    <a:pt x="179000" y="74348"/>
                    <a:pt x="174411" y="76688"/>
                    <a:pt x="168727" y="79910"/>
                  </a:cubicBezTo>
                  <a:cubicBezTo>
                    <a:pt x="162009" y="83710"/>
                    <a:pt x="153772" y="88664"/>
                    <a:pt x="145839" y="93528"/>
                  </a:cubicBezTo>
                  <a:cubicBezTo>
                    <a:pt x="145231" y="92737"/>
                    <a:pt x="144744" y="92129"/>
                    <a:pt x="144501" y="91795"/>
                  </a:cubicBezTo>
                  <a:cubicBezTo>
                    <a:pt x="144866" y="90458"/>
                    <a:pt x="146386" y="84500"/>
                    <a:pt x="145687" y="81947"/>
                  </a:cubicBezTo>
                  <a:cubicBezTo>
                    <a:pt x="145595" y="81673"/>
                    <a:pt x="145474" y="81430"/>
                    <a:pt x="145352" y="81157"/>
                  </a:cubicBezTo>
                  <a:cubicBezTo>
                    <a:pt x="144592" y="79789"/>
                    <a:pt x="142951" y="78330"/>
                    <a:pt x="141158" y="77266"/>
                  </a:cubicBezTo>
                  <a:cubicBezTo>
                    <a:pt x="139364" y="76202"/>
                    <a:pt x="137358" y="75564"/>
                    <a:pt x="136021" y="75929"/>
                  </a:cubicBezTo>
                  <a:cubicBezTo>
                    <a:pt x="135838" y="75989"/>
                    <a:pt x="135656" y="76050"/>
                    <a:pt x="135504" y="76141"/>
                  </a:cubicBezTo>
                  <a:cubicBezTo>
                    <a:pt x="133863" y="77023"/>
                    <a:pt x="130489" y="80032"/>
                    <a:pt x="128513" y="81886"/>
                  </a:cubicBezTo>
                  <a:cubicBezTo>
                    <a:pt x="128574" y="81582"/>
                    <a:pt x="128665" y="81309"/>
                    <a:pt x="128726" y="81005"/>
                  </a:cubicBezTo>
                  <a:cubicBezTo>
                    <a:pt x="131613" y="75777"/>
                    <a:pt x="134531" y="70366"/>
                    <a:pt x="137085" y="65138"/>
                  </a:cubicBezTo>
                  <a:cubicBezTo>
                    <a:pt x="139668" y="59880"/>
                    <a:pt x="141857" y="54864"/>
                    <a:pt x="143316" y="50427"/>
                  </a:cubicBezTo>
                  <a:cubicBezTo>
                    <a:pt x="143498" y="49880"/>
                    <a:pt x="143802" y="49484"/>
                    <a:pt x="144076" y="49211"/>
                  </a:cubicBezTo>
                  <a:cubicBezTo>
                    <a:pt x="144532" y="48785"/>
                    <a:pt x="145018" y="48603"/>
                    <a:pt x="145291" y="48542"/>
                  </a:cubicBezTo>
                  <a:lnTo>
                    <a:pt x="145322" y="48542"/>
                  </a:lnTo>
                  <a:cubicBezTo>
                    <a:pt x="151310" y="46931"/>
                    <a:pt x="157632" y="45199"/>
                    <a:pt x="162222" y="43922"/>
                  </a:cubicBezTo>
                  <a:cubicBezTo>
                    <a:pt x="165231" y="43071"/>
                    <a:pt x="167480" y="42433"/>
                    <a:pt x="168301" y="42129"/>
                  </a:cubicBezTo>
                  <a:cubicBezTo>
                    <a:pt x="168362" y="44864"/>
                    <a:pt x="168939" y="51612"/>
                    <a:pt x="173590" y="54287"/>
                  </a:cubicBezTo>
                  <a:cubicBezTo>
                    <a:pt x="173863" y="54439"/>
                    <a:pt x="174228" y="54348"/>
                    <a:pt x="174380" y="54074"/>
                  </a:cubicBezTo>
                  <a:cubicBezTo>
                    <a:pt x="174532" y="53801"/>
                    <a:pt x="174441" y="53466"/>
                    <a:pt x="174167" y="53314"/>
                  </a:cubicBezTo>
                  <a:cubicBezTo>
                    <a:pt x="169456" y="50579"/>
                    <a:pt x="169395" y="42949"/>
                    <a:pt x="169456" y="41308"/>
                  </a:cubicBezTo>
                  <a:close/>
                  <a:moveTo>
                    <a:pt x="46536" y="60822"/>
                  </a:moveTo>
                  <a:cubicBezTo>
                    <a:pt x="46049" y="60488"/>
                    <a:pt x="45533" y="60153"/>
                    <a:pt x="45016" y="59789"/>
                  </a:cubicBezTo>
                  <a:cubicBezTo>
                    <a:pt x="45594" y="58877"/>
                    <a:pt x="46049" y="58269"/>
                    <a:pt x="46293" y="58086"/>
                  </a:cubicBezTo>
                  <a:cubicBezTo>
                    <a:pt x="46536" y="58451"/>
                    <a:pt x="46870" y="59272"/>
                    <a:pt x="46536" y="60822"/>
                  </a:cubicBezTo>
                  <a:close/>
                  <a:moveTo>
                    <a:pt x="40517" y="119182"/>
                  </a:moveTo>
                  <a:cubicBezTo>
                    <a:pt x="39271" y="118452"/>
                    <a:pt x="38268" y="115108"/>
                    <a:pt x="38147" y="114683"/>
                  </a:cubicBezTo>
                  <a:cubicBezTo>
                    <a:pt x="38025" y="113984"/>
                    <a:pt x="37843" y="113011"/>
                    <a:pt x="37630" y="111887"/>
                  </a:cubicBezTo>
                  <a:cubicBezTo>
                    <a:pt x="37387" y="110640"/>
                    <a:pt x="37113" y="109212"/>
                    <a:pt x="36840" y="107631"/>
                  </a:cubicBezTo>
                  <a:lnTo>
                    <a:pt x="38238" y="108452"/>
                  </a:lnTo>
                  <a:lnTo>
                    <a:pt x="40791" y="109911"/>
                  </a:lnTo>
                  <a:cubicBezTo>
                    <a:pt x="42463" y="110884"/>
                    <a:pt x="44256" y="111583"/>
                    <a:pt x="46110" y="112069"/>
                  </a:cubicBezTo>
                  <a:cubicBezTo>
                    <a:pt x="43648" y="119850"/>
                    <a:pt x="40882" y="119273"/>
                    <a:pt x="40517" y="119182"/>
                  </a:cubicBezTo>
                  <a:close/>
                  <a:moveTo>
                    <a:pt x="79029" y="121613"/>
                  </a:moveTo>
                  <a:cubicBezTo>
                    <a:pt x="79485" y="120580"/>
                    <a:pt x="80944" y="118209"/>
                    <a:pt x="83801" y="119455"/>
                  </a:cubicBezTo>
                  <a:cubicBezTo>
                    <a:pt x="84135" y="119668"/>
                    <a:pt x="87752" y="121887"/>
                    <a:pt x="90062" y="125321"/>
                  </a:cubicBezTo>
                  <a:cubicBezTo>
                    <a:pt x="90245" y="125595"/>
                    <a:pt x="90579" y="125656"/>
                    <a:pt x="90853" y="125504"/>
                  </a:cubicBezTo>
                  <a:cubicBezTo>
                    <a:pt x="91126" y="125321"/>
                    <a:pt x="91187" y="124957"/>
                    <a:pt x="91005" y="124683"/>
                  </a:cubicBezTo>
                  <a:cubicBezTo>
                    <a:pt x="88999" y="121704"/>
                    <a:pt x="86081" y="119577"/>
                    <a:pt x="84895" y="118786"/>
                  </a:cubicBezTo>
                  <a:cubicBezTo>
                    <a:pt x="86597" y="116598"/>
                    <a:pt x="93497" y="107722"/>
                    <a:pt x="95564" y="105807"/>
                  </a:cubicBezTo>
                  <a:cubicBezTo>
                    <a:pt x="97479" y="104045"/>
                    <a:pt x="106993" y="98026"/>
                    <a:pt x="111704" y="95017"/>
                  </a:cubicBezTo>
                  <a:cubicBezTo>
                    <a:pt x="112707" y="94379"/>
                    <a:pt x="113467" y="93892"/>
                    <a:pt x="114014" y="93528"/>
                  </a:cubicBezTo>
                  <a:cubicBezTo>
                    <a:pt x="114622" y="93163"/>
                    <a:pt x="115352" y="92798"/>
                    <a:pt x="116172" y="92403"/>
                  </a:cubicBezTo>
                  <a:cubicBezTo>
                    <a:pt x="118756" y="91126"/>
                    <a:pt x="122495" y="89272"/>
                    <a:pt x="127692" y="84227"/>
                  </a:cubicBezTo>
                  <a:cubicBezTo>
                    <a:pt x="127723" y="84196"/>
                    <a:pt x="133771" y="78391"/>
                    <a:pt x="136051" y="77144"/>
                  </a:cubicBezTo>
                  <a:cubicBezTo>
                    <a:pt x="136142" y="77114"/>
                    <a:pt x="136234" y="77053"/>
                    <a:pt x="136325" y="77023"/>
                  </a:cubicBezTo>
                  <a:cubicBezTo>
                    <a:pt x="137358" y="76749"/>
                    <a:pt x="139000" y="77327"/>
                    <a:pt x="140580" y="78269"/>
                  </a:cubicBezTo>
                  <a:cubicBezTo>
                    <a:pt x="142222" y="79211"/>
                    <a:pt x="143711" y="80518"/>
                    <a:pt x="144349" y="81673"/>
                  </a:cubicBezTo>
                  <a:cubicBezTo>
                    <a:pt x="144440" y="81886"/>
                    <a:pt x="144532" y="82069"/>
                    <a:pt x="144562" y="82251"/>
                  </a:cubicBezTo>
                  <a:cubicBezTo>
                    <a:pt x="145109" y="84227"/>
                    <a:pt x="144106" y="88756"/>
                    <a:pt x="143589" y="90762"/>
                  </a:cubicBezTo>
                  <a:cubicBezTo>
                    <a:pt x="142921" y="89971"/>
                    <a:pt x="141918" y="88664"/>
                    <a:pt x="141310" y="87236"/>
                  </a:cubicBezTo>
                  <a:cubicBezTo>
                    <a:pt x="141188" y="86932"/>
                    <a:pt x="140854" y="86810"/>
                    <a:pt x="140550" y="86932"/>
                  </a:cubicBezTo>
                  <a:cubicBezTo>
                    <a:pt x="140276" y="87053"/>
                    <a:pt x="140124" y="87388"/>
                    <a:pt x="140246" y="87692"/>
                  </a:cubicBezTo>
                  <a:cubicBezTo>
                    <a:pt x="141249" y="90063"/>
                    <a:pt x="143285" y="92129"/>
                    <a:pt x="143468" y="92312"/>
                  </a:cubicBezTo>
                  <a:cubicBezTo>
                    <a:pt x="143620" y="92494"/>
                    <a:pt x="144319" y="93376"/>
                    <a:pt x="145170" y="94561"/>
                  </a:cubicBezTo>
                  <a:lnTo>
                    <a:pt x="145200" y="94591"/>
                  </a:lnTo>
                  <a:cubicBezTo>
                    <a:pt x="145231" y="94622"/>
                    <a:pt x="145231" y="94652"/>
                    <a:pt x="145261" y="94683"/>
                  </a:cubicBezTo>
                  <a:cubicBezTo>
                    <a:pt x="146872" y="96871"/>
                    <a:pt x="148909" y="99972"/>
                    <a:pt x="148939" y="101491"/>
                  </a:cubicBezTo>
                  <a:cubicBezTo>
                    <a:pt x="148939" y="103254"/>
                    <a:pt x="148301" y="105534"/>
                    <a:pt x="147875" y="106780"/>
                  </a:cubicBezTo>
                  <a:cubicBezTo>
                    <a:pt x="146750" y="105503"/>
                    <a:pt x="144349" y="102859"/>
                    <a:pt x="143316" y="101582"/>
                  </a:cubicBezTo>
                  <a:cubicBezTo>
                    <a:pt x="143103" y="101339"/>
                    <a:pt x="142738" y="101279"/>
                    <a:pt x="142495" y="101491"/>
                  </a:cubicBezTo>
                  <a:cubicBezTo>
                    <a:pt x="142252" y="101674"/>
                    <a:pt x="142222" y="102038"/>
                    <a:pt x="142404" y="102282"/>
                  </a:cubicBezTo>
                  <a:cubicBezTo>
                    <a:pt x="143802" y="104014"/>
                    <a:pt x="147358" y="107905"/>
                    <a:pt x="147662" y="108239"/>
                  </a:cubicBezTo>
                  <a:cubicBezTo>
                    <a:pt x="147936" y="108634"/>
                    <a:pt x="150428" y="112343"/>
                    <a:pt x="150489" y="114349"/>
                  </a:cubicBezTo>
                  <a:cubicBezTo>
                    <a:pt x="150550" y="116020"/>
                    <a:pt x="149577" y="118938"/>
                    <a:pt x="149121" y="120185"/>
                  </a:cubicBezTo>
                  <a:cubicBezTo>
                    <a:pt x="148209" y="119668"/>
                    <a:pt x="146416" y="118634"/>
                    <a:pt x="145565" y="117753"/>
                  </a:cubicBezTo>
                  <a:cubicBezTo>
                    <a:pt x="145352" y="117540"/>
                    <a:pt x="144988" y="117540"/>
                    <a:pt x="144744" y="117753"/>
                  </a:cubicBezTo>
                  <a:cubicBezTo>
                    <a:pt x="144532" y="117966"/>
                    <a:pt x="144532" y="118330"/>
                    <a:pt x="144744" y="118574"/>
                  </a:cubicBezTo>
                  <a:cubicBezTo>
                    <a:pt x="146051" y="119911"/>
                    <a:pt x="149152" y="121492"/>
                    <a:pt x="149182" y="121522"/>
                  </a:cubicBezTo>
                  <a:cubicBezTo>
                    <a:pt x="149182" y="121522"/>
                    <a:pt x="149213" y="121522"/>
                    <a:pt x="149243" y="121522"/>
                  </a:cubicBezTo>
                  <a:cubicBezTo>
                    <a:pt x="149486" y="121644"/>
                    <a:pt x="151614" y="122647"/>
                    <a:pt x="152191" y="124166"/>
                  </a:cubicBezTo>
                  <a:cubicBezTo>
                    <a:pt x="152495" y="125078"/>
                    <a:pt x="152860" y="126355"/>
                    <a:pt x="153012" y="127875"/>
                  </a:cubicBezTo>
                  <a:cubicBezTo>
                    <a:pt x="153164" y="129425"/>
                    <a:pt x="153103" y="131218"/>
                    <a:pt x="152647" y="133194"/>
                  </a:cubicBezTo>
                  <a:cubicBezTo>
                    <a:pt x="151827" y="136568"/>
                    <a:pt x="148331" y="138756"/>
                    <a:pt x="143407" y="141826"/>
                  </a:cubicBezTo>
                  <a:cubicBezTo>
                    <a:pt x="142738" y="142252"/>
                    <a:pt x="142009" y="142708"/>
                    <a:pt x="141370" y="143133"/>
                  </a:cubicBezTo>
                  <a:cubicBezTo>
                    <a:pt x="138270" y="145079"/>
                    <a:pt x="131613" y="148544"/>
                    <a:pt x="125352" y="151553"/>
                  </a:cubicBezTo>
                  <a:cubicBezTo>
                    <a:pt x="119273" y="154471"/>
                    <a:pt x="113589" y="156963"/>
                    <a:pt x="111947" y="157298"/>
                  </a:cubicBezTo>
                  <a:cubicBezTo>
                    <a:pt x="109212" y="157814"/>
                    <a:pt x="104531" y="156446"/>
                    <a:pt x="102981" y="155930"/>
                  </a:cubicBezTo>
                  <a:cubicBezTo>
                    <a:pt x="103801" y="153164"/>
                    <a:pt x="107479" y="140185"/>
                    <a:pt x="107510" y="135018"/>
                  </a:cubicBezTo>
                  <a:cubicBezTo>
                    <a:pt x="107510" y="134683"/>
                    <a:pt x="107266" y="134440"/>
                    <a:pt x="106962" y="134440"/>
                  </a:cubicBezTo>
                  <a:cubicBezTo>
                    <a:pt x="106628" y="134440"/>
                    <a:pt x="106385" y="134683"/>
                    <a:pt x="106385" y="134987"/>
                  </a:cubicBezTo>
                  <a:cubicBezTo>
                    <a:pt x="106355" y="140276"/>
                    <a:pt x="102312" y="154228"/>
                    <a:pt x="101795" y="155960"/>
                  </a:cubicBezTo>
                  <a:cubicBezTo>
                    <a:pt x="101339" y="156325"/>
                    <a:pt x="99668" y="157328"/>
                    <a:pt x="97996" y="156234"/>
                  </a:cubicBezTo>
                  <a:cubicBezTo>
                    <a:pt x="98330" y="153832"/>
                    <a:pt x="100123" y="139273"/>
                    <a:pt x="96202" y="130914"/>
                  </a:cubicBezTo>
                  <a:cubicBezTo>
                    <a:pt x="96081" y="130641"/>
                    <a:pt x="95746" y="130519"/>
                    <a:pt x="95443" y="130641"/>
                  </a:cubicBezTo>
                  <a:cubicBezTo>
                    <a:pt x="95169" y="130762"/>
                    <a:pt x="95047" y="131127"/>
                    <a:pt x="95169" y="131401"/>
                  </a:cubicBezTo>
                  <a:cubicBezTo>
                    <a:pt x="99029" y="139668"/>
                    <a:pt x="97084" y="154471"/>
                    <a:pt x="96841" y="156234"/>
                  </a:cubicBezTo>
                  <a:cubicBezTo>
                    <a:pt x="96081" y="157024"/>
                    <a:pt x="91917" y="161310"/>
                    <a:pt x="88239" y="162556"/>
                  </a:cubicBezTo>
                  <a:cubicBezTo>
                    <a:pt x="86537" y="163134"/>
                    <a:pt x="80883" y="164532"/>
                    <a:pt x="74682" y="165991"/>
                  </a:cubicBezTo>
                  <a:cubicBezTo>
                    <a:pt x="65746" y="168088"/>
                    <a:pt x="55746" y="170337"/>
                    <a:pt x="54773" y="170428"/>
                  </a:cubicBezTo>
                  <a:cubicBezTo>
                    <a:pt x="53952" y="170550"/>
                    <a:pt x="53101" y="170216"/>
                    <a:pt x="52554" y="169942"/>
                  </a:cubicBezTo>
                  <a:cubicBezTo>
                    <a:pt x="53588" y="168878"/>
                    <a:pt x="55807" y="166447"/>
                    <a:pt x="55776" y="164532"/>
                  </a:cubicBezTo>
                  <a:cubicBezTo>
                    <a:pt x="55746" y="163103"/>
                    <a:pt x="54287" y="150337"/>
                    <a:pt x="52797" y="140398"/>
                  </a:cubicBezTo>
                  <a:cubicBezTo>
                    <a:pt x="51916" y="134470"/>
                    <a:pt x="50974" y="129516"/>
                    <a:pt x="50274" y="128452"/>
                  </a:cubicBezTo>
                  <a:cubicBezTo>
                    <a:pt x="49211" y="126902"/>
                    <a:pt x="48299" y="126142"/>
                    <a:pt x="47721" y="125777"/>
                  </a:cubicBezTo>
                  <a:cubicBezTo>
                    <a:pt x="48086" y="125291"/>
                    <a:pt x="48785" y="124562"/>
                    <a:pt x="50001" y="124410"/>
                  </a:cubicBezTo>
                  <a:cubicBezTo>
                    <a:pt x="52098" y="124166"/>
                    <a:pt x="76020" y="122586"/>
                    <a:pt x="78178" y="122464"/>
                  </a:cubicBezTo>
                  <a:cubicBezTo>
                    <a:pt x="79394" y="123103"/>
                    <a:pt x="88239" y="128483"/>
                    <a:pt x="90093" y="144927"/>
                  </a:cubicBezTo>
                  <a:cubicBezTo>
                    <a:pt x="90123" y="145231"/>
                    <a:pt x="90397" y="145474"/>
                    <a:pt x="90731" y="145413"/>
                  </a:cubicBezTo>
                  <a:cubicBezTo>
                    <a:pt x="91035" y="145382"/>
                    <a:pt x="91278" y="145109"/>
                    <a:pt x="91218" y="144805"/>
                  </a:cubicBezTo>
                  <a:cubicBezTo>
                    <a:pt x="89424" y="128847"/>
                    <a:pt x="81096" y="122859"/>
                    <a:pt x="79029" y="121613"/>
                  </a:cubicBezTo>
                  <a:close/>
                  <a:moveTo>
                    <a:pt x="126811" y="83497"/>
                  </a:moveTo>
                  <a:cubicBezTo>
                    <a:pt x="121796" y="88360"/>
                    <a:pt x="118178" y="90123"/>
                    <a:pt x="115686" y="91370"/>
                  </a:cubicBezTo>
                  <a:cubicBezTo>
                    <a:pt x="114774" y="91795"/>
                    <a:pt x="114045" y="92160"/>
                    <a:pt x="113406" y="92585"/>
                  </a:cubicBezTo>
                  <a:cubicBezTo>
                    <a:pt x="113072" y="92798"/>
                    <a:pt x="112191" y="93345"/>
                    <a:pt x="111096" y="94044"/>
                  </a:cubicBezTo>
                  <a:cubicBezTo>
                    <a:pt x="109303" y="95199"/>
                    <a:pt x="106811" y="96750"/>
                    <a:pt x="104318" y="98361"/>
                  </a:cubicBezTo>
                  <a:lnTo>
                    <a:pt x="104318" y="98361"/>
                  </a:lnTo>
                  <a:lnTo>
                    <a:pt x="104348" y="98330"/>
                  </a:lnTo>
                  <a:lnTo>
                    <a:pt x="105838" y="95716"/>
                  </a:lnTo>
                  <a:cubicBezTo>
                    <a:pt x="105868" y="95686"/>
                    <a:pt x="114440" y="80944"/>
                    <a:pt x="116020" y="77752"/>
                  </a:cubicBezTo>
                  <a:cubicBezTo>
                    <a:pt x="116385" y="77023"/>
                    <a:pt x="116871" y="75989"/>
                    <a:pt x="117419" y="74774"/>
                  </a:cubicBezTo>
                  <a:cubicBezTo>
                    <a:pt x="119212" y="70822"/>
                    <a:pt x="121765" y="65199"/>
                    <a:pt x="123011" y="64865"/>
                  </a:cubicBezTo>
                  <a:cubicBezTo>
                    <a:pt x="123072" y="64834"/>
                    <a:pt x="123163" y="64865"/>
                    <a:pt x="123315" y="64895"/>
                  </a:cubicBezTo>
                  <a:lnTo>
                    <a:pt x="123315" y="64895"/>
                  </a:lnTo>
                  <a:cubicBezTo>
                    <a:pt x="123893" y="65108"/>
                    <a:pt x="124683" y="65776"/>
                    <a:pt x="125443" y="66810"/>
                  </a:cubicBezTo>
                  <a:cubicBezTo>
                    <a:pt x="126264" y="67904"/>
                    <a:pt x="127024" y="69394"/>
                    <a:pt x="127540" y="71278"/>
                  </a:cubicBezTo>
                  <a:cubicBezTo>
                    <a:pt x="128239" y="73771"/>
                    <a:pt x="128483" y="76962"/>
                    <a:pt x="127632" y="80640"/>
                  </a:cubicBezTo>
                  <a:cubicBezTo>
                    <a:pt x="127632" y="80640"/>
                    <a:pt x="127632" y="80670"/>
                    <a:pt x="127632" y="80701"/>
                  </a:cubicBezTo>
                  <a:cubicBezTo>
                    <a:pt x="127419" y="81582"/>
                    <a:pt x="127145" y="82524"/>
                    <a:pt x="126811" y="8349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45"/>
          <p:cNvSpPr txBox="1"/>
          <p:nvPr>
            <p:ph idx="1" type="subTitle"/>
          </p:nvPr>
        </p:nvSpPr>
        <p:spPr>
          <a:xfrm flipH="1">
            <a:off x="498950" y="2101175"/>
            <a:ext cx="4547100" cy="22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>
                <a:solidFill>
                  <a:schemeClr val="accent4"/>
                </a:solidFill>
              </a:rPr>
              <a:t>Reunieron chimpancés adultos y jóvenes pero también a niños de 2 años</a:t>
            </a:r>
            <a:endParaRPr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>
                <a:solidFill>
                  <a:schemeClr val="accent4"/>
                </a:solidFill>
              </a:rPr>
              <a:t>Observar a un adulto utilizar un rastrillo para alcanzar comida</a:t>
            </a:r>
            <a:endParaRPr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>
                <a:solidFill>
                  <a:schemeClr val="accent4"/>
                </a:solidFill>
              </a:rPr>
              <a:t>Los chimpancés saben </a:t>
            </a:r>
            <a:r>
              <a:rPr lang="en">
                <a:solidFill>
                  <a:schemeClr val="accent4"/>
                </a:solidFill>
              </a:rPr>
              <a:t>qué</a:t>
            </a:r>
            <a:r>
              <a:rPr lang="en">
                <a:solidFill>
                  <a:schemeClr val="accent4"/>
                </a:solidFill>
              </a:rPr>
              <a:t> sirve pero no como usarlo, y los niños saben ambas.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198" name="Google Shape;1198;p45"/>
          <p:cNvSpPr txBox="1"/>
          <p:nvPr>
            <p:ph type="title"/>
          </p:nvPr>
        </p:nvSpPr>
        <p:spPr>
          <a:xfrm>
            <a:off x="716725" y="541050"/>
            <a:ext cx="3080100" cy="12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EXPERIMENTO DE MICHAEL TOMASELLO </a:t>
            </a:r>
            <a:endParaRPr/>
          </a:p>
        </p:txBody>
      </p:sp>
      <p:sp>
        <p:nvSpPr>
          <p:cNvPr id="1199" name="Google Shape;1199;p45"/>
          <p:cNvSpPr/>
          <p:nvPr/>
        </p:nvSpPr>
        <p:spPr>
          <a:xfrm flipH="1">
            <a:off x="5108291" y="2761443"/>
            <a:ext cx="42" cy="86639"/>
          </a:xfrm>
          <a:custGeom>
            <a:rect b="b" l="l" r="r" t="t"/>
            <a:pathLst>
              <a:path extrusionOk="0" h="2051" w="1">
                <a:moveTo>
                  <a:pt x="1" y="0"/>
                </a:moveTo>
                <a:lnTo>
                  <a:pt x="1" y="2051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45"/>
          <p:cNvSpPr/>
          <p:nvPr/>
        </p:nvSpPr>
        <p:spPr>
          <a:xfrm flipH="1">
            <a:off x="5193163" y="2971777"/>
            <a:ext cx="86639" cy="42"/>
          </a:xfrm>
          <a:custGeom>
            <a:rect b="b" l="l" r="r" t="t"/>
            <a:pathLst>
              <a:path extrusionOk="0" h="1" w="2051">
                <a:moveTo>
                  <a:pt x="2051" y="1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1" name="Google Shape;12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625" y="2340763"/>
            <a:ext cx="3297649" cy="17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46"/>
          <p:cNvSpPr txBox="1"/>
          <p:nvPr>
            <p:ph type="ctrTitle"/>
          </p:nvPr>
        </p:nvSpPr>
        <p:spPr>
          <a:xfrm>
            <a:off x="713225" y="359450"/>
            <a:ext cx="77139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HEURÍSTICA DE ATRAPAR LA BOLA</a:t>
            </a:r>
            <a:endParaRPr/>
          </a:p>
        </p:txBody>
      </p:sp>
      <p:grpSp>
        <p:nvGrpSpPr>
          <p:cNvPr id="1207" name="Google Shape;1207;p46"/>
          <p:cNvGrpSpPr/>
          <p:nvPr/>
        </p:nvGrpSpPr>
        <p:grpSpPr>
          <a:xfrm flipH="1">
            <a:off x="400174" y="1408065"/>
            <a:ext cx="2474251" cy="2706232"/>
            <a:chOff x="4669182" y="1647931"/>
            <a:chExt cx="1830474" cy="2002095"/>
          </a:xfrm>
        </p:grpSpPr>
        <p:grpSp>
          <p:nvGrpSpPr>
            <p:cNvPr id="1208" name="Google Shape;1208;p46"/>
            <p:cNvGrpSpPr/>
            <p:nvPr/>
          </p:nvGrpSpPr>
          <p:grpSpPr>
            <a:xfrm rot="-130149">
              <a:off x="4706181" y="1663136"/>
              <a:ext cx="840735" cy="1970956"/>
              <a:chOff x="7164717" y="1668932"/>
              <a:chExt cx="997546" cy="2338569"/>
            </a:xfrm>
          </p:grpSpPr>
          <p:sp>
            <p:nvSpPr>
              <p:cNvPr id="1209" name="Google Shape;1209;p46"/>
              <p:cNvSpPr/>
              <p:nvPr/>
            </p:nvSpPr>
            <p:spPr>
              <a:xfrm>
                <a:off x="7164717" y="1668932"/>
                <a:ext cx="997546" cy="2338569"/>
              </a:xfrm>
              <a:custGeom>
                <a:rect b="b" l="l" r="r" t="t"/>
                <a:pathLst>
                  <a:path extrusionOk="0" h="54822" w="23385">
                    <a:moveTo>
                      <a:pt x="2248" y="28877"/>
                    </a:moveTo>
                    <a:lnTo>
                      <a:pt x="2189" y="28877"/>
                    </a:lnTo>
                    <a:cubicBezTo>
                      <a:pt x="2189" y="28967"/>
                      <a:pt x="2204" y="29056"/>
                      <a:pt x="2204" y="29160"/>
                    </a:cubicBezTo>
                    <a:cubicBezTo>
                      <a:pt x="2218" y="29160"/>
                      <a:pt x="2233" y="29145"/>
                      <a:pt x="2248" y="29145"/>
                    </a:cubicBezTo>
                    <a:close/>
                    <a:moveTo>
                      <a:pt x="12206" y="52544"/>
                    </a:moveTo>
                    <a:lnTo>
                      <a:pt x="12206" y="52544"/>
                    </a:lnTo>
                    <a:lnTo>
                      <a:pt x="12206" y="52544"/>
                    </a:lnTo>
                    <a:lnTo>
                      <a:pt x="12429" y="52723"/>
                    </a:lnTo>
                    <a:cubicBezTo>
                      <a:pt x="12444" y="52738"/>
                      <a:pt x="12474" y="52782"/>
                      <a:pt x="12504" y="52797"/>
                    </a:cubicBezTo>
                    <a:cubicBezTo>
                      <a:pt x="13040" y="53155"/>
                      <a:pt x="13605" y="53482"/>
                      <a:pt x="14201" y="53765"/>
                    </a:cubicBezTo>
                    <a:cubicBezTo>
                      <a:pt x="14245" y="53780"/>
                      <a:pt x="14290" y="53795"/>
                      <a:pt x="14350" y="53810"/>
                    </a:cubicBezTo>
                    <a:cubicBezTo>
                      <a:pt x="14439" y="53854"/>
                      <a:pt x="14528" y="53899"/>
                      <a:pt x="14632" y="53929"/>
                    </a:cubicBezTo>
                    <a:cubicBezTo>
                      <a:pt x="14915" y="54033"/>
                      <a:pt x="15213" y="54167"/>
                      <a:pt x="15511" y="54241"/>
                    </a:cubicBezTo>
                    <a:cubicBezTo>
                      <a:pt x="15838" y="54316"/>
                      <a:pt x="16165" y="54360"/>
                      <a:pt x="16493" y="54420"/>
                    </a:cubicBezTo>
                    <a:cubicBezTo>
                      <a:pt x="16657" y="54435"/>
                      <a:pt x="16835" y="54450"/>
                      <a:pt x="16999" y="54464"/>
                    </a:cubicBezTo>
                    <a:lnTo>
                      <a:pt x="17996" y="54464"/>
                    </a:lnTo>
                    <a:cubicBezTo>
                      <a:pt x="18220" y="54450"/>
                      <a:pt x="18443" y="54435"/>
                      <a:pt x="18666" y="54420"/>
                    </a:cubicBezTo>
                    <a:lnTo>
                      <a:pt x="18696" y="54420"/>
                    </a:lnTo>
                    <a:lnTo>
                      <a:pt x="18711" y="54405"/>
                    </a:lnTo>
                    <a:cubicBezTo>
                      <a:pt x="18830" y="54390"/>
                      <a:pt x="18964" y="54375"/>
                      <a:pt x="19098" y="54360"/>
                    </a:cubicBezTo>
                    <a:lnTo>
                      <a:pt x="19366" y="54301"/>
                    </a:lnTo>
                    <a:cubicBezTo>
                      <a:pt x="19470" y="54256"/>
                      <a:pt x="19559" y="54226"/>
                      <a:pt x="19663" y="54197"/>
                    </a:cubicBezTo>
                    <a:cubicBezTo>
                      <a:pt x="20289" y="53929"/>
                      <a:pt x="20824" y="53527"/>
                      <a:pt x="21286" y="53021"/>
                    </a:cubicBezTo>
                    <a:cubicBezTo>
                      <a:pt x="21345" y="52961"/>
                      <a:pt x="21405" y="52887"/>
                      <a:pt x="21464" y="52812"/>
                    </a:cubicBezTo>
                    <a:cubicBezTo>
                      <a:pt x="21524" y="52738"/>
                      <a:pt x="21569" y="52663"/>
                      <a:pt x="21628" y="52589"/>
                    </a:cubicBezTo>
                    <a:cubicBezTo>
                      <a:pt x="21673" y="52485"/>
                      <a:pt x="21732" y="52381"/>
                      <a:pt x="21792" y="52262"/>
                    </a:cubicBezTo>
                    <a:lnTo>
                      <a:pt x="21792" y="52276"/>
                    </a:lnTo>
                    <a:cubicBezTo>
                      <a:pt x="21956" y="51949"/>
                      <a:pt x="21971" y="51607"/>
                      <a:pt x="22000" y="51264"/>
                    </a:cubicBezTo>
                    <a:cubicBezTo>
                      <a:pt x="22045" y="50609"/>
                      <a:pt x="21673" y="50178"/>
                      <a:pt x="21167" y="49805"/>
                    </a:cubicBezTo>
                    <a:cubicBezTo>
                      <a:pt x="20958" y="49984"/>
                      <a:pt x="20765" y="50148"/>
                      <a:pt x="20571" y="50326"/>
                    </a:cubicBezTo>
                    <a:lnTo>
                      <a:pt x="20571" y="50341"/>
                    </a:lnTo>
                    <a:lnTo>
                      <a:pt x="20571" y="50326"/>
                    </a:lnTo>
                    <a:cubicBezTo>
                      <a:pt x="20452" y="50386"/>
                      <a:pt x="20348" y="50446"/>
                      <a:pt x="20229" y="50490"/>
                    </a:cubicBezTo>
                    <a:cubicBezTo>
                      <a:pt x="20199" y="50505"/>
                      <a:pt x="20170" y="50520"/>
                      <a:pt x="20125" y="50535"/>
                    </a:cubicBezTo>
                    <a:cubicBezTo>
                      <a:pt x="20021" y="50580"/>
                      <a:pt x="19902" y="50609"/>
                      <a:pt x="19797" y="50654"/>
                    </a:cubicBezTo>
                    <a:lnTo>
                      <a:pt x="19797" y="50654"/>
                    </a:lnTo>
                    <a:cubicBezTo>
                      <a:pt x="19515" y="50713"/>
                      <a:pt x="19232" y="50803"/>
                      <a:pt x="18949" y="50833"/>
                    </a:cubicBezTo>
                    <a:cubicBezTo>
                      <a:pt x="17267" y="50981"/>
                      <a:pt x="15764" y="50490"/>
                      <a:pt x="14439" y="49478"/>
                    </a:cubicBezTo>
                    <a:cubicBezTo>
                      <a:pt x="14260" y="49344"/>
                      <a:pt x="14111" y="49151"/>
                      <a:pt x="13963" y="48987"/>
                    </a:cubicBezTo>
                    <a:cubicBezTo>
                      <a:pt x="13933" y="48957"/>
                      <a:pt x="13948" y="48898"/>
                      <a:pt x="13918" y="48793"/>
                    </a:cubicBezTo>
                    <a:cubicBezTo>
                      <a:pt x="14037" y="48898"/>
                      <a:pt x="14111" y="48957"/>
                      <a:pt x="14186" y="49017"/>
                    </a:cubicBezTo>
                    <a:cubicBezTo>
                      <a:pt x="14275" y="49106"/>
                      <a:pt x="14364" y="49180"/>
                      <a:pt x="14469" y="49255"/>
                    </a:cubicBezTo>
                    <a:cubicBezTo>
                      <a:pt x="14573" y="49329"/>
                      <a:pt x="14677" y="49389"/>
                      <a:pt x="14781" y="49463"/>
                    </a:cubicBezTo>
                    <a:cubicBezTo>
                      <a:pt x="14871" y="49523"/>
                      <a:pt x="14975" y="49582"/>
                      <a:pt x="15064" y="49642"/>
                    </a:cubicBezTo>
                    <a:lnTo>
                      <a:pt x="15079" y="49627"/>
                    </a:lnTo>
                    <a:lnTo>
                      <a:pt x="15064" y="49642"/>
                    </a:lnTo>
                    <a:cubicBezTo>
                      <a:pt x="15362" y="49791"/>
                      <a:pt x="15659" y="49939"/>
                      <a:pt x="15942" y="50088"/>
                    </a:cubicBezTo>
                    <a:cubicBezTo>
                      <a:pt x="16136" y="50148"/>
                      <a:pt x="16314" y="50222"/>
                      <a:pt x="16493" y="50282"/>
                    </a:cubicBezTo>
                    <a:cubicBezTo>
                      <a:pt x="16538" y="50312"/>
                      <a:pt x="16567" y="50326"/>
                      <a:pt x="16612" y="50341"/>
                    </a:cubicBezTo>
                    <a:cubicBezTo>
                      <a:pt x="17193" y="50520"/>
                      <a:pt x="17803" y="50580"/>
                      <a:pt x="18398" y="50580"/>
                    </a:cubicBezTo>
                    <a:cubicBezTo>
                      <a:pt x="19336" y="50580"/>
                      <a:pt x="20199" y="50341"/>
                      <a:pt x="20884" y="49672"/>
                    </a:cubicBezTo>
                    <a:cubicBezTo>
                      <a:pt x="21167" y="49404"/>
                      <a:pt x="21375" y="49091"/>
                      <a:pt x="21524" y="48734"/>
                    </a:cubicBezTo>
                    <a:cubicBezTo>
                      <a:pt x="21613" y="48511"/>
                      <a:pt x="21673" y="48287"/>
                      <a:pt x="21703" y="48049"/>
                    </a:cubicBezTo>
                    <a:cubicBezTo>
                      <a:pt x="21747" y="47751"/>
                      <a:pt x="21628" y="47483"/>
                      <a:pt x="21539" y="47230"/>
                    </a:cubicBezTo>
                    <a:cubicBezTo>
                      <a:pt x="21211" y="47156"/>
                      <a:pt x="20899" y="47096"/>
                      <a:pt x="20586" y="47022"/>
                    </a:cubicBezTo>
                    <a:lnTo>
                      <a:pt x="20586" y="47022"/>
                    </a:lnTo>
                    <a:cubicBezTo>
                      <a:pt x="20452" y="46977"/>
                      <a:pt x="20333" y="46918"/>
                      <a:pt x="20199" y="46858"/>
                    </a:cubicBezTo>
                    <a:lnTo>
                      <a:pt x="20199" y="46858"/>
                    </a:lnTo>
                    <a:cubicBezTo>
                      <a:pt x="20095" y="46799"/>
                      <a:pt x="19976" y="46724"/>
                      <a:pt x="19872" y="46665"/>
                    </a:cubicBezTo>
                    <a:cubicBezTo>
                      <a:pt x="19425" y="46397"/>
                      <a:pt x="18949" y="46203"/>
                      <a:pt x="18443" y="46084"/>
                    </a:cubicBezTo>
                    <a:cubicBezTo>
                      <a:pt x="18145" y="46025"/>
                      <a:pt x="17862" y="45906"/>
                      <a:pt x="17565" y="45816"/>
                    </a:cubicBezTo>
                    <a:lnTo>
                      <a:pt x="17550" y="45816"/>
                    </a:lnTo>
                    <a:lnTo>
                      <a:pt x="17565" y="45816"/>
                    </a:lnTo>
                    <a:cubicBezTo>
                      <a:pt x="17505" y="45742"/>
                      <a:pt x="17446" y="45682"/>
                      <a:pt x="17386" y="45608"/>
                    </a:cubicBezTo>
                    <a:cubicBezTo>
                      <a:pt x="17401" y="45593"/>
                      <a:pt x="17431" y="45563"/>
                      <a:pt x="17446" y="45548"/>
                    </a:cubicBezTo>
                    <a:cubicBezTo>
                      <a:pt x="17862" y="45831"/>
                      <a:pt x="18324" y="45891"/>
                      <a:pt x="18800" y="45935"/>
                    </a:cubicBezTo>
                    <a:cubicBezTo>
                      <a:pt x="19053" y="46010"/>
                      <a:pt x="19291" y="46084"/>
                      <a:pt x="19529" y="46159"/>
                    </a:cubicBezTo>
                    <a:lnTo>
                      <a:pt x="19529" y="46159"/>
                    </a:lnTo>
                    <a:cubicBezTo>
                      <a:pt x="19678" y="46233"/>
                      <a:pt x="19812" y="46322"/>
                      <a:pt x="19961" y="46397"/>
                    </a:cubicBezTo>
                    <a:cubicBezTo>
                      <a:pt x="20125" y="46486"/>
                      <a:pt x="20289" y="46590"/>
                      <a:pt x="20452" y="46650"/>
                    </a:cubicBezTo>
                    <a:cubicBezTo>
                      <a:pt x="20646" y="46724"/>
                      <a:pt x="20854" y="46769"/>
                      <a:pt x="21063" y="46829"/>
                    </a:cubicBezTo>
                    <a:cubicBezTo>
                      <a:pt x="21316" y="46903"/>
                      <a:pt x="21554" y="46933"/>
                      <a:pt x="21792" y="46769"/>
                    </a:cubicBezTo>
                    <a:cubicBezTo>
                      <a:pt x="21866" y="46709"/>
                      <a:pt x="21941" y="46650"/>
                      <a:pt x="22000" y="46590"/>
                    </a:cubicBezTo>
                    <a:cubicBezTo>
                      <a:pt x="22194" y="46516"/>
                      <a:pt x="22313" y="46382"/>
                      <a:pt x="22387" y="46203"/>
                    </a:cubicBezTo>
                    <a:cubicBezTo>
                      <a:pt x="22417" y="46174"/>
                      <a:pt x="22432" y="46129"/>
                      <a:pt x="22447" y="46099"/>
                    </a:cubicBezTo>
                    <a:cubicBezTo>
                      <a:pt x="22596" y="45831"/>
                      <a:pt x="22670" y="45548"/>
                      <a:pt x="22640" y="45266"/>
                    </a:cubicBezTo>
                    <a:cubicBezTo>
                      <a:pt x="22611" y="44789"/>
                      <a:pt x="22551" y="44328"/>
                      <a:pt x="22462" y="43881"/>
                    </a:cubicBezTo>
                    <a:cubicBezTo>
                      <a:pt x="22387" y="43465"/>
                      <a:pt x="22387" y="43063"/>
                      <a:pt x="22417" y="42646"/>
                    </a:cubicBezTo>
                    <a:cubicBezTo>
                      <a:pt x="22447" y="42140"/>
                      <a:pt x="22462" y="41619"/>
                      <a:pt x="22447" y="41113"/>
                    </a:cubicBezTo>
                    <a:cubicBezTo>
                      <a:pt x="22432" y="40711"/>
                      <a:pt x="22298" y="40324"/>
                      <a:pt x="22030" y="40011"/>
                    </a:cubicBezTo>
                    <a:cubicBezTo>
                      <a:pt x="22000" y="40026"/>
                      <a:pt x="22000" y="40026"/>
                      <a:pt x="21985" y="40041"/>
                    </a:cubicBezTo>
                    <a:cubicBezTo>
                      <a:pt x="21956" y="40071"/>
                      <a:pt x="21926" y="40101"/>
                      <a:pt x="21896" y="40130"/>
                    </a:cubicBezTo>
                    <a:cubicBezTo>
                      <a:pt x="21658" y="40443"/>
                      <a:pt x="21301" y="40577"/>
                      <a:pt x="20929" y="40592"/>
                    </a:cubicBezTo>
                    <a:cubicBezTo>
                      <a:pt x="20467" y="40592"/>
                      <a:pt x="19991" y="40592"/>
                      <a:pt x="19544" y="40502"/>
                    </a:cubicBezTo>
                    <a:cubicBezTo>
                      <a:pt x="18666" y="40309"/>
                      <a:pt x="17892" y="39892"/>
                      <a:pt x="17341" y="39148"/>
                    </a:cubicBezTo>
                    <a:cubicBezTo>
                      <a:pt x="17178" y="38940"/>
                      <a:pt x="17014" y="38716"/>
                      <a:pt x="16850" y="38493"/>
                    </a:cubicBezTo>
                    <a:lnTo>
                      <a:pt x="16850" y="38493"/>
                    </a:lnTo>
                    <a:cubicBezTo>
                      <a:pt x="16820" y="38404"/>
                      <a:pt x="16776" y="38314"/>
                      <a:pt x="16746" y="38225"/>
                    </a:cubicBezTo>
                    <a:cubicBezTo>
                      <a:pt x="16731" y="38180"/>
                      <a:pt x="16746" y="38121"/>
                      <a:pt x="16761" y="38076"/>
                    </a:cubicBezTo>
                    <a:cubicBezTo>
                      <a:pt x="16850" y="38180"/>
                      <a:pt x="16939" y="38299"/>
                      <a:pt x="17029" y="38404"/>
                    </a:cubicBezTo>
                    <a:cubicBezTo>
                      <a:pt x="17133" y="38523"/>
                      <a:pt x="17222" y="38627"/>
                      <a:pt x="17312" y="38746"/>
                    </a:cubicBezTo>
                    <a:lnTo>
                      <a:pt x="17326" y="38731"/>
                    </a:lnTo>
                    <a:lnTo>
                      <a:pt x="17312" y="38746"/>
                    </a:lnTo>
                    <a:cubicBezTo>
                      <a:pt x="17520" y="39044"/>
                      <a:pt x="17743" y="39312"/>
                      <a:pt x="18041" y="39505"/>
                    </a:cubicBezTo>
                    <a:lnTo>
                      <a:pt x="18041" y="39505"/>
                    </a:lnTo>
                    <a:cubicBezTo>
                      <a:pt x="18145" y="39580"/>
                      <a:pt x="18264" y="39654"/>
                      <a:pt x="18368" y="39743"/>
                    </a:cubicBezTo>
                    <a:cubicBezTo>
                      <a:pt x="18398" y="39758"/>
                      <a:pt x="18428" y="39773"/>
                      <a:pt x="18458" y="39788"/>
                    </a:cubicBezTo>
                    <a:cubicBezTo>
                      <a:pt x="18607" y="39862"/>
                      <a:pt x="18770" y="39937"/>
                      <a:pt x="18919" y="40011"/>
                    </a:cubicBezTo>
                    <a:cubicBezTo>
                      <a:pt x="18949" y="40026"/>
                      <a:pt x="18994" y="40041"/>
                      <a:pt x="19023" y="40056"/>
                    </a:cubicBezTo>
                    <a:cubicBezTo>
                      <a:pt x="19187" y="40115"/>
                      <a:pt x="19351" y="40175"/>
                      <a:pt x="19529" y="40220"/>
                    </a:cubicBezTo>
                    <a:lnTo>
                      <a:pt x="19529" y="40220"/>
                    </a:lnTo>
                    <a:cubicBezTo>
                      <a:pt x="19738" y="40234"/>
                      <a:pt x="19961" y="40264"/>
                      <a:pt x="20184" y="40279"/>
                    </a:cubicBezTo>
                    <a:lnTo>
                      <a:pt x="20184" y="40279"/>
                    </a:lnTo>
                    <a:cubicBezTo>
                      <a:pt x="20452" y="40294"/>
                      <a:pt x="20720" y="40339"/>
                      <a:pt x="20973" y="40324"/>
                    </a:cubicBezTo>
                    <a:cubicBezTo>
                      <a:pt x="21167" y="40309"/>
                      <a:pt x="21375" y="40279"/>
                      <a:pt x="21509" y="40101"/>
                    </a:cubicBezTo>
                    <a:cubicBezTo>
                      <a:pt x="21598" y="40011"/>
                      <a:pt x="21688" y="39922"/>
                      <a:pt x="21792" y="39818"/>
                    </a:cubicBezTo>
                    <a:cubicBezTo>
                      <a:pt x="21851" y="39743"/>
                      <a:pt x="21896" y="39684"/>
                      <a:pt x="21956" y="39609"/>
                    </a:cubicBezTo>
                    <a:cubicBezTo>
                      <a:pt x="22015" y="39535"/>
                      <a:pt x="22060" y="39460"/>
                      <a:pt x="22119" y="39386"/>
                    </a:cubicBezTo>
                    <a:cubicBezTo>
                      <a:pt x="22179" y="39297"/>
                      <a:pt x="22224" y="39207"/>
                      <a:pt x="22283" y="39118"/>
                    </a:cubicBezTo>
                    <a:lnTo>
                      <a:pt x="22283" y="39118"/>
                    </a:lnTo>
                    <a:cubicBezTo>
                      <a:pt x="22536" y="38463"/>
                      <a:pt x="22670" y="37793"/>
                      <a:pt x="22670" y="37094"/>
                    </a:cubicBezTo>
                    <a:cubicBezTo>
                      <a:pt x="22700" y="36766"/>
                      <a:pt x="22715" y="36424"/>
                      <a:pt x="22730" y="36082"/>
                    </a:cubicBezTo>
                    <a:cubicBezTo>
                      <a:pt x="22730" y="35933"/>
                      <a:pt x="22700" y="35784"/>
                      <a:pt x="22670" y="35620"/>
                    </a:cubicBezTo>
                    <a:lnTo>
                      <a:pt x="22685" y="35605"/>
                    </a:lnTo>
                    <a:lnTo>
                      <a:pt x="22670" y="35590"/>
                    </a:lnTo>
                    <a:cubicBezTo>
                      <a:pt x="22655" y="35471"/>
                      <a:pt x="22640" y="35367"/>
                      <a:pt x="22625" y="35248"/>
                    </a:cubicBezTo>
                    <a:cubicBezTo>
                      <a:pt x="22521" y="34876"/>
                      <a:pt x="22432" y="34519"/>
                      <a:pt x="22343" y="34161"/>
                    </a:cubicBezTo>
                    <a:cubicBezTo>
                      <a:pt x="22313" y="34042"/>
                      <a:pt x="22268" y="33938"/>
                      <a:pt x="22224" y="33819"/>
                    </a:cubicBezTo>
                    <a:cubicBezTo>
                      <a:pt x="22224" y="33774"/>
                      <a:pt x="22209" y="33730"/>
                      <a:pt x="22194" y="33685"/>
                    </a:cubicBezTo>
                    <a:cubicBezTo>
                      <a:pt x="21971" y="33164"/>
                      <a:pt x="21747" y="32628"/>
                      <a:pt x="21524" y="32107"/>
                    </a:cubicBezTo>
                    <a:cubicBezTo>
                      <a:pt x="21479" y="31973"/>
                      <a:pt x="21450" y="31825"/>
                      <a:pt x="21405" y="31691"/>
                    </a:cubicBezTo>
                    <a:cubicBezTo>
                      <a:pt x="21435" y="31661"/>
                      <a:pt x="21464" y="31646"/>
                      <a:pt x="21494" y="31631"/>
                    </a:cubicBezTo>
                    <a:cubicBezTo>
                      <a:pt x="21569" y="31750"/>
                      <a:pt x="21673" y="31854"/>
                      <a:pt x="21732" y="31973"/>
                    </a:cubicBezTo>
                    <a:cubicBezTo>
                      <a:pt x="21822" y="32137"/>
                      <a:pt x="21896" y="32316"/>
                      <a:pt x="21971" y="32494"/>
                    </a:cubicBezTo>
                    <a:cubicBezTo>
                      <a:pt x="22015" y="32420"/>
                      <a:pt x="22030" y="32360"/>
                      <a:pt x="22030" y="32301"/>
                    </a:cubicBezTo>
                    <a:cubicBezTo>
                      <a:pt x="22015" y="31914"/>
                      <a:pt x="22075" y="31527"/>
                      <a:pt x="22179" y="31140"/>
                    </a:cubicBezTo>
                    <a:cubicBezTo>
                      <a:pt x="22268" y="30753"/>
                      <a:pt x="22328" y="30366"/>
                      <a:pt x="22402" y="29979"/>
                    </a:cubicBezTo>
                    <a:lnTo>
                      <a:pt x="22402" y="29994"/>
                    </a:lnTo>
                    <a:cubicBezTo>
                      <a:pt x="22432" y="29815"/>
                      <a:pt x="22492" y="29636"/>
                      <a:pt x="22492" y="29458"/>
                    </a:cubicBezTo>
                    <a:cubicBezTo>
                      <a:pt x="22521" y="28312"/>
                      <a:pt x="22551" y="27151"/>
                      <a:pt x="22492" y="26004"/>
                    </a:cubicBezTo>
                    <a:cubicBezTo>
                      <a:pt x="22492" y="25781"/>
                      <a:pt x="22402" y="25573"/>
                      <a:pt x="22343" y="25350"/>
                    </a:cubicBezTo>
                    <a:lnTo>
                      <a:pt x="22343" y="25350"/>
                    </a:lnTo>
                    <a:cubicBezTo>
                      <a:pt x="22238" y="25171"/>
                      <a:pt x="22164" y="24963"/>
                      <a:pt x="22030" y="24814"/>
                    </a:cubicBezTo>
                    <a:cubicBezTo>
                      <a:pt x="21539" y="24263"/>
                      <a:pt x="20973" y="23802"/>
                      <a:pt x="20229" y="23593"/>
                    </a:cubicBezTo>
                    <a:cubicBezTo>
                      <a:pt x="20095" y="23548"/>
                      <a:pt x="19976" y="23459"/>
                      <a:pt x="19857" y="23370"/>
                    </a:cubicBezTo>
                    <a:cubicBezTo>
                      <a:pt x="19812" y="23340"/>
                      <a:pt x="19812" y="23281"/>
                      <a:pt x="19782" y="23191"/>
                    </a:cubicBezTo>
                    <a:cubicBezTo>
                      <a:pt x="19961" y="23266"/>
                      <a:pt x="20095" y="23325"/>
                      <a:pt x="20244" y="23385"/>
                    </a:cubicBezTo>
                    <a:cubicBezTo>
                      <a:pt x="20482" y="23474"/>
                      <a:pt x="20735" y="23563"/>
                      <a:pt x="21018" y="23653"/>
                    </a:cubicBezTo>
                    <a:cubicBezTo>
                      <a:pt x="21092" y="23548"/>
                      <a:pt x="21197" y="23444"/>
                      <a:pt x="21286" y="23325"/>
                    </a:cubicBezTo>
                    <a:cubicBezTo>
                      <a:pt x="21345" y="23251"/>
                      <a:pt x="21405" y="23176"/>
                      <a:pt x="21450" y="23102"/>
                    </a:cubicBezTo>
                    <a:cubicBezTo>
                      <a:pt x="21494" y="23042"/>
                      <a:pt x="21524" y="22983"/>
                      <a:pt x="21569" y="22938"/>
                    </a:cubicBezTo>
                    <a:cubicBezTo>
                      <a:pt x="21628" y="22849"/>
                      <a:pt x="21673" y="22760"/>
                      <a:pt x="21732" y="22655"/>
                    </a:cubicBezTo>
                    <a:cubicBezTo>
                      <a:pt x="21792" y="22536"/>
                      <a:pt x="21837" y="22402"/>
                      <a:pt x="21896" y="22268"/>
                    </a:cubicBezTo>
                    <a:cubicBezTo>
                      <a:pt x="22045" y="22060"/>
                      <a:pt x="22045" y="21807"/>
                      <a:pt x="22060" y="21569"/>
                    </a:cubicBezTo>
                    <a:cubicBezTo>
                      <a:pt x="22060" y="21122"/>
                      <a:pt x="22075" y="20691"/>
                      <a:pt x="22045" y="20244"/>
                    </a:cubicBezTo>
                    <a:cubicBezTo>
                      <a:pt x="22030" y="19872"/>
                      <a:pt x="22015" y="19485"/>
                      <a:pt x="21851" y="19128"/>
                    </a:cubicBezTo>
                    <a:lnTo>
                      <a:pt x="21851" y="19128"/>
                    </a:lnTo>
                    <a:cubicBezTo>
                      <a:pt x="21762" y="18815"/>
                      <a:pt x="21688" y="18473"/>
                      <a:pt x="21554" y="18175"/>
                    </a:cubicBezTo>
                    <a:cubicBezTo>
                      <a:pt x="21405" y="17892"/>
                      <a:pt x="21197" y="17624"/>
                      <a:pt x="20988" y="17312"/>
                    </a:cubicBezTo>
                    <a:cubicBezTo>
                      <a:pt x="21107" y="17341"/>
                      <a:pt x="21167" y="17371"/>
                      <a:pt x="21226" y="17386"/>
                    </a:cubicBezTo>
                    <a:lnTo>
                      <a:pt x="21241" y="17386"/>
                    </a:lnTo>
                    <a:lnTo>
                      <a:pt x="21226" y="17386"/>
                    </a:lnTo>
                    <a:cubicBezTo>
                      <a:pt x="21316" y="17475"/>
                      <a:pt x="21390" y="17565"/>
                      <a:pt x="21494" y="17669"/>
                    </a:cubicBezTo>
                    <a:cubicBezTo>
                      <a:pt x="21539" y="17505"/>
                      <a:pt x="21554" y="17386"/>
                      <a:pt x="21584" y="17282"/>
                    </a:cubicBezTo>
                    <a:lnTo>
                      <a:pt x="21584" y="17282"/>
                    </a:lnTo>
                    <a:cubicBezTo>
                      <a:pt x="21628" y="17103"/>
                      <a:pt x="21673" y="16925"/>
                      <a:pt x="21703" y="16746"/>
                    </a:cubicBezTo>
                    <a:cubicBezTo>
                      <a:pt x="21792" y="16329"/>
                      <a:pt x="21911" y="15898"/>
                      <a:pt x="21896" y="15451"/>
                    </a:cubicBezTo>
                    <a:cubicBezTo>
                      <a:pt x="21881" y="14811"/>
                      <a:pt x="21688" y="14245"/>
                      <a:pt x="21226" y="13784"/>
                    </a:cubicBezTo>
                    <a:cubicBezTo>
                      <a:pt x="21122" y="13680"/>
                      <a:pt x="21018" y="13590"/>
                      <a:pt x="20884" y="13486"/>
                    </a:cubicBezTo>
                    <a:cubicBezTo>
                      <a:pt x="21077" y="13442"/>
                      <a:pt x="21167" y="13605"/>
                      <a:pt x="21286" y="13635"/>
                    </a:cubicBezTo>
                    <a:lnTo>
                      <a:pt x="21316" y="13650"/>
                    </a:lnTo>
                    <a:lnTo>
                      <a:pt x="21331" y="13650"/>
                    </a:lnTo>
                    <a:cubicBezTo>
                      <a:pt x="21464" y="13769"/>
                      <a:pt x="21598" y="13903"/>
                      <a:pt x="21718" y="14037"/>
                    </a:cubicBezTo>
                    <a:lnTo>
                      <a:pt x="21718" y="14037"/>
                    </a:lnTo>
                    <a:cubicBezTo>
                      <a:pt x="21762" y="14097"/>
                      <a:pt x="21807" y="14171"/>
                      <a:pt x="21881" y="14275"/>
                    </a:cubicBezTo>
                    <a:cubicBezTo>
                      <a:pt x="21911" y="14171"/>
                      <a:pt x="21941" y="14097"/>
                      <a:pt x="21971" y="14037"/>
                    </a:cubicBezTo>
                    <a:lnTo>
                      <a:pt x="21971" y="14037"/>
                    </a:lnTo>
                    <a:cubicBezTo>
                      <a:pt x="22015" y="13888"/>
                      <a:pt x="22090" y="13739"/>
                      <a:pt x="22119" y="13576"/>
                    </a:cubicBezTo>
                    <a:cubicBezTo>
                      <a:pt x="22149" y="13248"/>
                      <a:pt x="22164" y="12921"/>
                      <a:pt x="22194" y="12593"/>
                    </a:cubicBezTo>
                    <a:cubicBezTo>
                      <a:pt x="22253" y="11864"/>
                      <a:pt x="22224" y="11149"/>
                      <a:pt x="22105" y="10435"/>
                    </a:cubicBezTo>
                    <a:cubicBezTo>
                      <a:pt x="22000" y="9795"/>
                      <a:pt x="21956" y="9140"/>
                      <a:pt x="21360" y="8649"/>
                    </a:cubicBezTo>
                    <a:lnTo>
                      <a:pt x="21673" y="8649"/>
                    </a:lnTo>
                    <a:lnTo>
                      <a:pt x="21673" y="8634"/>
                    </a:lnTo>
                    <a:cubicBezTo>
                      <a:pt x="21926" y="8872"/>
                      <a:pt x="22075" y="9185"/>
                      <a:pt x="22224" y="9572"/>
                    </a:cubicBezTo>
                    <a:cubicBezTo>
                      <a:pt x="22313" y="9333"/>
                      <a:pt x="22402" y="9155"/>
                      <a:pt x="22432" y="8976"/>
                    </a:cubicBezTo>
                    <a:cubicBezTo>
                      <a:pt x="22566" y="8306"/>
                      <a:pt x="22700" y="7636"/>
                      <a:pt x="22774" y="6967"/>
                    </a:cubicBezTo>
                    <a:cubicBezTo>
                      <a:pt x="22834" y="6416"/>
                      <a:pt x="22819" y="5850"/>
                      <a:pt x="22834" y="5300"/>
                    </a:cubicBezTo>
                    <a:cubicBezTo>
                      <a:pt x="22849" y="4645"/>
                      <a:pt x="22804" y="3990"/>
                      <a:pt x="22953" y="3350"/>
                    </a:cubicBezTo>
                    <a:lnTo>
                      <a:pt x="22953" y="3365"/>
                    </a:lnTo>
                    <a:cubicBezTo>
                      <a:pt x="23132" y="2933"/>
                      <a:pt x="23102" y="2486"/>
                      <a:pt x="22998" y="2055"/>
                    </a:cubicBezTo>
                    <a:cubicBezTo>
                      <a:pt x="22804" y="1296"/>
                      <a:pt x="22477" y="983"/>
                      <a:pt x="21554" y="879"/>
                    </a:cubicBezTo>
                    <a:cubicBezTo>
                      <a:pt x="20973" y="819"/>
                      <a:pt x="20467" y="1102"/>
                      <a:pt x="19976" y="1355"/>
                    </a:cubicBezTo>
                    <a:cubicBezTo>
                      <a:pt x="19902" y="1400"/>
                      <a:pt x="19857" y="1474"/>
                      <a:pt x="19782" y="1549"/>
                    </a:cubicBezTo>
                    <a:cubicBezTo>
                      <a:pt x="19842" y="1578"/>
                      <a:pt x="19872" y="1593"/>
                      <a:pt x="19902" y="1608"/>
                    </a:cubicBezTo>
                    <a:cubicBezTo>
                      <a:pt x="20170" y="1772"/>
                      <a:pt x="20408" y="1965"/>
                      <a:pt x="20542" y="2263"/>
                    </a:cubicBezTo>
                    <a:cubicBezTo>
                      <a:pt x="20527" y="2323"/>
                      <a:pt x="20497" y="2382"/>
                      <a:pt x="20467" y="2442"/>
                    </a:cubicBezTo>
                    <a:cubicBezTo>
                      <a:pt x="20408" y="2412"/>
                      <a:pt x="20318" y="2397"/>
                      <a:pt x="20289" y="2337"/>
                    </a:cubicBezTo>
                    <a:cubicBezTo>
                      <a:pt x="20110" y="2010"/>
                      <a:pt x="19797" y="1846"/>
                      <a:pt x="19455" y="1712"/>
                    </a:cubicBezTo>
                    <a:cubicBezTo>
                      <a:pt x="19157" y="1593"/>
                      <a:pt x="18830" y="1563"/>
                      <a:pt x="18517" y="1578"/>
                    </a:cubicBezTo>
                    <a:cubicBezTo>
                      <a:pt x="18160" y="1608"/>
                      <a:pt x="17877" y="1727"/>
                      <a:pt x="17654" y="2010"/>
                    </a:cubicBezTo>
                    <a:cubicBezTo>
                      <a:pt x="17624" y="2070"/>
                      <a:pt x="17565" y="2099"/>
                      <a:pt x="17475" y="2189"/>
                    </a:cubicBezTo>
                    <a:cubicBezTo>
                      <a:pt x="17475" y="2084"/>
                      <a:pt x="17460" y="2040"/>
                      <a:pt x="17475" y="2010"/>
                    </a:cubicBezTo>
                    <a:cubicBezTo>
                      <a:pt x="17550" y="1757"/>
                      <a:pt x="17743" y="1593"/>
                      <a:pt x="17967" y="1489"/>
                    </a:cubicBezTo>
                    <a:cubicBezTo>
                      <a:pt x="18264" y="1325"/>
                      <a:pt x="18607" y="1296"/>
                      <a:pt x="18934" y="1340"/>
                    </a:cubicBezTo>
                    <a:cubicBezTo>
                      <a:pt x="19172" y="1370"/>
                      <a:pt x="19395" y="1429"/>
                      <a:pt x="19634" y="1474"/>
                    </a:cubicBezTo>
                    <a:cubicBezTo>
                      <a:pt x="19961" y="1042"/>
                      <a:pt x="20467" y="894"/>
                      <a:pt x="20944" y="730"/>
                    </a:cubicBezTo>
                    <a:cubicBezTo>
                      <a:pt x="21435" y="551"/>
                      <a:pt x="21941" y="611"/>
                      <a:pt x="22432" y="804"/>
                    </a:cubicBezTo>
                    <a:cubicBezTo>
                      <a:pt x="22283" y="655"/>
                      <a:pt x="22134" y="551"/>
                      <a:pt x="21941" y="522"/>
                    </a:cubicBezTo>
                    <a:cubicBezTo>
                      <a:pt x="21807" y="492"/>
                      <a:pt x="21673" y="462"/>
                      <a:pt x="21539" y="417"/>
                    </a:cubicBezTo>
                    <a:cubicBezTo>
                      <a:pt x="21271" y="313"/>
                      <a:pt x="21003" y="313"/>
                      <a:pt x="20735" y="358"/>
                    </a:cubicBezTo>
                    <a:cubicBezTo>
                      <a:pt x="20155" y="462"/>
                      <a:pt x="19589" y="492"/>
                      <a:pt x="19023" y="328"/>
                    </a:cubicBezTo>
                    <a:cubicBezTo>
                      <a:pt x="18607" y="209"/>
                      <a:pt x="18160" y="209"/>
                      <a:pt x="17743" y="298"/>
                    </a:cubicBezTo>
                    <a:cubicBezTo>
                      <a:pt x="17401" y="358"/>
                      <a:pt x="17059" y="417"/>
                      <a:pt x="16716" y="522"/>
                    </a:cubicBezTo>
                    <a:cubicBezTo>
                      <a:pt x="16225" y="670"/>
                      <a:pt x="15734" y="849"/>
                      <a:pt x="15243" y="1013"/>
                    </a:cubicBezTo>
                    <a:cubicBezTo>
                      <a:pt x="14707" y="1191"/>
                      <a:pt x="14245" y="1504"/>
                      <a:pt x="13873" y="1950"/>
                    </a:cubicBezTo>
                    <a:cubicBezTo>
                      <a:pt x="13650" y="2203"/>
                      <a:pt x="13442" y="2486"/>
                      <a:pt x="13218" y="2754"/>
                    </a:cubicBezTo>
                    <a:cubicBezTo>
                      <a:pt x="13159" y="2829"/>
                      <a:pt x="13129" y="2963"/>
                      <a:pt x="12980" y="2948"/>
                    </a:cubicBezTo>
                    <a:cubicBezTo>
                      <a:pt x="13040" y="2799"/>
                      <a:pt x="13099" y="2650"/>
                      <a:pt x="13159" y="2457"/>
                    </a:cubicBezTo>
                    <a:cubicBezTo>
                      <a:pt x="12950" y="2471"/>
                      <a:pt x="12757" y="2471"/>
                      <a:pt x="12578" y="2501"/>
                    </a:cubicBezTo>
                    <a:cubicBezTo>
                      <a:pt x="12132" y="2576"/>
                      <a:pt x="11804" y="2844"/>
                      <a:pt x="11521" y="3171"/>
                    </a:cubicBezTo>
                    <a:cubicBezTo>
                      <a:pt x="11149" y="3588"/>
                      <a:pt x="10718" y="3900"/>
                      <a:pt x="10167" y="4064"/>
                    </a:cubicBezTo>
                    <a:cubicBezTo>
                      <a:pt x="9899" y="4153"/>
                      <a:pt x="9676" y="4317"/>
                      <a:pt x="9482" y="4526"/>
                    </a:cubicBezTo>
                    <a:cubicBezTo>
                      <a:pt x="9006" y="5047"/>
                      <a:pt x="8634" y="5642"/>
                      <a:pt x="8306" y="6252"/>
                    </a:cubicBezTo>
                    <a:cubicBezTo>
                      <a:pt x="8113" y="6580"/>
                      <a:pt x="8009" y="6937"/>
                      <a:pt x="8038" y="7324"/>
                    </a:cubicBezTo>
                    <a:cubicBezTo>
                      <a:pt x="8083" y="7339"/>
                      <a:pt x="8113" y="7324"/>
                      <a:pt x="8128" y="7339"/>
                    </a:cubicBezTo>
                    <a:cubicBezTo>
                      <a:pt x="8187" y="7369"/>
                      <a:pt x="8247" y="7398"/>
                      <a:pt x="8262" y="7458"/>
                    </a:cubicBezTo>
                    <a:cubicBezTo>
                      <a:pt x="8277" y="7488"/>
                      <a:pt x="8217" y="7547"/>
                      <a:pt x="8187" y="7577"/>
                    </a:cubicBezTo>
                    <a:cubicBezTo>
                      <a:pt x="8172" y="7607"/>
                      <a:pt x="8128" y="7622"/>
                      <a:pt x="8098" y="7651"/>
                    </a:cubicBezTo>
                    <a:cubicBezTo>
                      <a:pt x="6758" y="8619"/>
                      <a:pt x="5865" y="9869"/>
                      <a:pt x="5761" y="11581"/>
                    </a:cubicBezTo>
                    <a:cubicBezTo>
                      <a:pt x="5731" y="12162"/>
                      <a:pt x="5612" y="12712"/>
                      <a:pt x="5300" y="13203"/>
                    </a:cubicBezTo>
                    <a:cubicBezTo>
                      <a:pt x="5166" y="13397"/>
                      <a:pt x="5047" y="13605"/>
                      <a:pt x="4927" y="13814"/>
                    </a:cubicBezTo>
                    <a:cubicBezTo>
                      <a:pt x="4660" y="14320"/>
                      <a:pt x="4719" y="14841"/>
                      <a:pt x="4793" y="15406"/>
                    </a:cubicBezTo>
                    <a:cubicBezTo>
                      <a:pt x="5151" y="14900"/>
                      <a:pt x="5151" y="14900"/>
                      <a:pt x="5329" y="14900"/>
                    </a:cubicBezTo>
                    <a:cubicBezTo>
                      <a:pt x="5210" y="15168"/>
                      <a:pt x="5047" y="15406"/>
                      <a:pt x="4987" y="15674"/>
                    </a:cubicBezTo>
                    <a:cubicBezTo>
                      <a:pt x="4942" y="15942"/>
                      <a:pt x="4793" y="16195"/>
                      <a:pt x="4913" y="16478"/>
                    </a:cubicBezTo>
                    <a:cubicBezTo>
                      <a:pt x="4957" y="16463"/>
                      <a:pt x="5002" y="16463"/>
                      <a:pt x="5047" y="16448"/>
                    </a:cubicBezTo>
                    <a:cubicBezTo>
                      <a:pt x="5121" y="16508"/>
                      <a:pt x="5121" y="16582"/>
                      <a:pt x="5076" y="16657"/>
                    </a:cubicBezTo>
                    <a:cubicBezTo>
                      <a:pt x="5047" y="16731"/>
                      <a:pt x="5017" y="16806"/>
                      <a:pt x="4987" y="16880"/>
                    </a:cubicBezTo>
                    <a:lnTo>
                      <a:pt x="5002" y="16880"/>
                    </a:lnTo>
                    <a:cubicBezTo>
                      <a:pt x="4972" y="16880"/>
                      <a:pt x="4942" y="16880"/>
                      <a:pt x="4927" y="16910"/>
                    </a:cubicBezTo>
                    <a:cubicBezTo>
                      <a:pt x="4630" y="17282"/>
                      <a:pt x="4347" y="17654"/>
                      <a:pt x="4049" y="18026"/>
                    </a:cubicBezTo>
                    <a:cubicBezTo>
                      <a:pt x="4019" y="18086"/>
                      <a:pt x="3990" y="18130"/>
                      <a:pt x="3960" y="18190"/>
                    </a:cubicBezTo>
                    <a:cubicBezTo>
                      <a:pt x="3826" y="18413"/>
                      <a:pt x="3692" y="18636"/>
                      <a:pt x="3558" y="18860"/>
                    </a:cubicBezTo>
                    <a:cubicBezTo>
                      <a:pt x="3498" y="18964"/>
                      <a:pt x="3454" y="19068"/>
                      <a:pt x="3409" y="19172"/>
                    </a:cubicBezTo>
                    <a:cubicBezTo>
                      <a:pt x="3320" y="19306"/>
                      <a:pt x="3245" y="19440"/>
                      <a:pt x="3171" y="19574"/>
                    </a:cubicBezTo>
                    <a:lnTo>
                      <a:pt x="3186" y="19574"/>
                    </a:lnTo>
                    <a:cubicBezTo>
                      <a:pt x="3037" y="19827"/>
                      <a:pt x="2888" y="20080"/>
                      <a:pt x="2769" y="20348"/>
                    </a:cubicBezTo>
                    <a:cubicBezTo>
                      <a:pt x="2486" y="21063"/>
                      <a:pt x="2174" y="21777"/>
                      <a:pt x="2010" y="22551"/>
                    </a:cubicBezTo>
                    <a:cubicBezTo>
                      <a:pt x="1995" y="22611"/>
                      <a:pt x="1980" y="22685"/>
                      <a:pt x="1965" y="22745"/>
                    </a:cubicBezTo>
                    <a:cubicBezTo>
                      <a:pt x="1950" y="22789"/>
                      <a:pt x="1936" y="22834"/>
                      <a:pt x="1921" y="22864"/>
                    </a:cubicBezTo>
                    <a:cubicBezTo>
                      <a:pt x="1727" y="23638"/>
                      <a:pt x="1683" y="24427"/>
                      <a:pt x="1593" y="25201"/>
                    </a:cubicBezTo>
                    <a:cubicBezTo>
                      <a:pt x="1563" y="25573"/>
                      <a:pt x="1549" y="25945"/>
                      <a:pt x="1519" y="26317"/>
                    </a:cubicBezTo>
                    <a:cubicBezTo>
                      <a:pt x="1504" y="26645"/>
                      <a:pt x="1474" y="26957"/>
                      <a:pt x="1474" y="27270"/>
                    </a:cubicBezTo>
                    <a:cubicBezTo>
                      <a:pt x="1459" y="27389"/>
                      <a:pt x="1504" y="27523"/>
                      <a:pt x="1534" y="27642"/>
                    </a:cubicBezTo>
                    <a:cubicBezTo>
                      <a:pt x="1504" y="27806"/>
                      <a:pt x="1623" y="27791"/>
                      <a:pt x="1727" y="27791"/>
                    </a:cubicBezTo>
                    <a:cubicBezTo>
                      <a:pt x="2055" y="27820"/>
                      <a:pt x="2337" y="27925"/>
                      <a:pt x="2516" y="28222"/>
                    </a:cubicBezTo>
                    <a:cubicBezTo>
                      <a:pt x="2635" y="28505"/>
                      <a:pt x="2605" y="28803"/>
                      <a:pt x="2576" y="29101"/>
                    </a:cubicBezTo>
                    <a:lnTo>
                      <a:pt x="2576" y="29086"/>
                    </a:lnTo>
                    <a:cubicBezTo>
                      <a:pt x="2546" y="29130"/>
                      <a:pt x="2531" y="29190"/>
                      <a:pt x="2501" y="29235"/>
                    </a:cubicBezTo>
                    <a:cubicBezTo>
                      <a:pt x="2442" y="29354"/>
                      <a:pt x="2442" y="29562"/>
                      <a:pt x="2248" y="29532"/>
                    </a:cubicBezTo>
                    <a:cubicBezTo>
                      <a:pt x="2084" y="29517"/>
                      <a:pt x="2055" y="29339"/>
                      <a:pt x="2025" y="29205"/>
                    </a:cubicBezTo>
                    <a:cubicBezTo>
                      <a:pt x="1950" y="28952"/>
                      <a:pt x="1965" y="28684"/>
                      <a:pt x="2010" y="28416"/>
                    </a:cubicBezTo>
                    <a:cubicBezTo>
                      <a:pt x="2025" y="28341"/>
                      <a:pt x="2114" y="28237"/>
                      <a:pt x="1995" y="28148"/>
                    </a:cubicBezTo>
                    <a:lnTo>
                      <a:pt x="1980" y="28148"/>
                    </a:lnTo>
                    <a:cubicBezTo>
                      <a:pt x="1876" y="28133"/>
                      <a:pt x="1787" y="28088"/>
                      <a:pt x="1668" y="28088"/>
                    </a:cubicBezTo>
                    <a:cubicBezTo>
                      <a:pt x="1459" y="28059"/>
                      <a:pt x="1310" y="27954"/>
                      <a:pt x="1266" y="27731"/>
                    </a:cubicBezTo>
                    <a:cubicBezTo>
                      <a:pt x="1236" y="27538"/>
                      <a:pt x="1221" y="27329"/>
                      <a:pt x="1206" y="27121"/>
                    </a:cubicBezTo>
                    <a:cubicBezTo>
                      <a:pt x="1191" y="27032"/>
                      <a:pt x="1236" y="26942"/>
                      <a:pt x="1147" y="26838"/>
                    </a:cubicBezTo>
                    <a:cubicBezTo>
                      <a:pt x="1102" y="26942"/>
                      <a:pt x="1072" y="27032"/>
                      <a:pt x="1042" y="27121"/>
                    </a:cubicBezTo>
                    <a:lnTo>
                      <a:pt x="1042" y="27106"/>
                    </a:lnTo>
                    <a:cubicBezTo>
                      <a:pt x="938" y="27433"/>
                      <a:pt x="789" y="27746"/>
                      <a:pt x="715" y="28074"/>
                    </a:cubicBezTo>
                    <a:cubicBezTo>
                      <a:pt x="596" y="28699"/>
                      <a:pt x="611" y="29339"/>
                      <a:pt x="655" y="29979"/>
                    </a:cubicBezTo>
                    <a:cubicBezTo>
                      <a:pt x="685" y="30232"/>
                      <a:pt x="789" y="30470"/>
                      <a:pt x="864" y="30708"/>
                    </a:cubicBezTo>
                    <a:lnTo>
                      <a:pt x="864" y="30708"/>
                    </a:lnTo>
                    <a:cubicBezTo>
                      <a:pt x="894" y="30768"/>
                      <a:pt x="923" y="30842"/>
                      <a:pt x="953" y="30946"/>
                    </a:cubicBezTo>
                    <a:cubicBezTo>
                      <a:pt x="998" y="30872"/>
                      <a:pt x="1028" y="30842"/>
                      <a:pt x="1042" y="30797"/>
                    </a:cubicBezTo>
                    <a:cubicBezTo>
                      <a:pt x="1132" y="30708"/>
                      <a:pt x="1221" y="30619"/>
                      <a:pt x="1325" y="30530"/>
                    </a:cubicBezTo>
                    <a:cubicBezTo>
                      <a:pt x="1415" y="30455"/>
                      <a:pt x="1519" y="30396"/>
                      <a:pt x="1608" y="30321"/>
                    </a:cubicBezTo>
                    <a:cubicBezTo>
                      <a:pt x="1638" y="30291"/>
                      <a:pt x="1668" y="30276"/>
                      <a:pt x="1712" y="30247"/>
                    </a:cubicBezTo>
                    <a:cubicBezTo>
                      <a:pt x="1772" y="30262"/>
                      <a:pt x="1846" y="30262"/>
                      <a:pt x="1936" y="30276"/>
                    </a:cubicBezTo>
                    <a:cubicBezTo>
                      <a:pt x="1906" y="30366"/>
                      <a:pt x="1876" y="30440"/>
                      <a:pt x="1846" y="30515"/>
                    </a:cubicBezTo>
                    <a:lnTo>
                      <a:pt x="1861" y="30530"/>
                    </a:lnTo>
                    <a:lnTo>
                      <a:pt x="1846" y="30515"/>
                    </a:lnTo>
                    <a:cubicBezTo>
                      <a:pt x="1727" y="30649"/>
                      <a:pt x="1593" y="30783"/>
                      <a:pt x="1459" y="30902"/>
                    </a:cubicBezTo>
                    <a:cubicBezTo>
                      <a:pt x="1310" y="31006"/>
                      <a:pt x="1162" y="31110"/>
                      <a:pt x="1147" y="31318"/>
                    </a:cubicBezTo>
                    <a:cubicBezTo>
                      <a:pt x="1117" y="31363"/>
                      <a:pt x="1087" y="31423"/>
                      <a:pt x="1042" y="31437"/>
                    </a:cubicBezTo>
                    <a:cubicBezTo>
                      <a:pt x="879" y="31512"/>
                      <a:pt x="819" y="31646"/>
                      <a:pt x="760" y="31780"/>
                    </a:cubicBezTo>
                    <a:lnTo>
                      <a:pt x="760" y="31780"/>
                    </a:lnTo>
                    <a:cubicBezTo>
                      <a:pt x="685" y="31914"/>
                      <a:pt x="611" y="32048"/>
                      <a:pt x="551" y="32182"/>
                    </a:cubicBezTo>
                    <a:lnTo>
                      <a:pt x="551" y="32182"/>
                    </a:lnTo>
                    <a:cubicBezTo>
                      <a:pt x="507" y="32286"/>
                      <a:pt x="462" y="32390"/>
                      <a:pt x="432" y="32509"/>
                    </a:cubicBezTo>
                    <a:lnTo>
                      <a:pt x="432" y="32494"/>
                    </a:lnTo>
                    <a:cubicBezTo>
                      <a:pt x="194" y="33194"/>
                      <a:pt x="268" y="33908"/>
                      <a:pt x="373" y="34608"/>
                    </a:cubicBezTo>
                    <a:lnTo>
                      <a:pt x="373" y="34608"/>
                    </a:lnTo>
                    <a:cubicBezTo>
                      <a:pt x="447" y="34965"/>
                      <a:pt x="492" y="35322"/>
                      <a:pt x="581" y="35665"/>
                    </a:cubicBezTo>
                    <a:cubicBezTo>
                      <a:pt x="685" y="36052"/>
                      <a:pt x="864" y="36409"/>
                      <a:pt x="1147" y="36707"/>
                    </a:cubicBezTo>
                    <a:lnTo>
                      <a:pt x="1176" y="36751"/>
                    </a:lnTo>
                    <a:cubicBezTo>
                      <a:pt x="1296" y="36885"/>
                      <a:pt x="1415" y="37019"/>
                      <a:pt x="1534" y="37153"/>
                    </a:cubicBezTo>
                    <a:cubicBezTo>
                      <a:pt x="1549" y="37168"/>
                      <a:pt x="1563" y="37183"/>
                      <a:pt x="1563" y="37198"/>
                    </a:cubicBezTo>
                    <a:cubicBezTo>
                      <a:pt x="1623" y="37272"/>
                      <a:pt x="1683" y="37347"/>
                      <a:pt x="1742" y="37421"/>
                    </a:cubicBezTo>
                    <a:lnTo>
                      <a:pt x="1742" y="37421"/>
                    </a:lnTo>
                    <a:cubicBezTo>
                      <a:pt x="1787" y="37496"/>
                      <a:pt x="1846" y="37570"/>
                      <a:pt x="1921" y="37704"/>
                    </a:cubicBezTo>
                    <a:cubicBezTo>
                      <a:pt x="1802" y="37689"/>
                      <a:pt x="1727" y="37674"/>
                      <a:pt x="1638" y="37659"/>
                    </a:cubicBezTo>
                    <a:cubicBezTo>
                      <a:pt x="1668" y="37957"/>
                      <a:pt x="1697" y="38255"/>
                      <a:pt x="1802" y="38523"/>
                    </a:cubicBezTo>
                    <a:cubicBezTo>
                      <a:pt x="1861" y="38701"/>
                      <a:pt x="1906" y="38880"/>
                      <a:pt x="1950" y="39059"/>
                    </a:cubicBezTo>
                    <a:cubicBezTo>
                      <a:pt x="2010" y="39178"/>
                      <a:pt x="2070" y="39297"/>
                      <a:pt x="2144" y="39416"/>
                    </a:cubicBezTo>
                    <a:cubicBezTo>
                      <a:pt x="2174" y="39460"/>
                      <a:pt x="2204" y="39505"/>
                      <a:pt x="2233" y="39565"/>
                    </a:cubicBezTo>
                    <a:lnTo>
                      <a:pt x="2531" y="39877"/>
                    </a:lnTo>
                    <a:lnTo>
                      <a:pt x="2531" y="39892"/>
                    </a:lnTo>
                    <a:cubicBezTo>
                      <a:pt x="2605" y="39967"/>
                      <a:pt x="2680" y="40041"/>
                      <a:pt x="2739" y="40115"/>
                    </a:cubicBezTo>
                    <a:cubicBezTo>
                      <a:pt x="2814" y="40190"/>
                      <a:pt x="2888" y="40264"/>
                      <a:pt x="2948" y="40324"/>
                    </a:cubicBezTo>
                    <a:cubicBezTo>
                      <a:pt x="3007" y="40398"/>
                      <a:pt x="3067" y="40488"/>
                      <a:pt x="3126" y="40562"/>
                    </a:cubicBezTo>
                    <a:lnTo>
                      <a:pt x="3126" y="40547"/>
                    </a:lnTo>
                    <a:cubicBezTo>
                      <a:pt x="3171" y="40666"/>
                      <a:pt x="3231" y="40770"/>
                      <a:pt x="3290" y="40889"/>
                    </a:cubicBezTo>
                    <a:lnTo>
                      <a:pt x="3290" y="40875"/>
                    </a:lnTo>
                    <a:cubicBezTo>
                      <a:pt x="3350" y="41038"/>
                      <a:pt x="3394" y="41187"/>
                      <a:pt x="3454" y="41336"/>
                    </a:cubicBezTo>
                    <a:cubicBezTo>
                      <a:pt x="3484" y="41440"/>
                      <a:pt x="3513" y="41544"/>
                      <a:pt x="3543" y="41649"/>
                    </a:cubicBezTo>
                    <a:cubicBezTo>
                      <a:pt x="3632" y="41842"/>
                      <a:pt x="3707" y="42021"/>
                      <a:pt x="3796" y="42214"/>
                    </a:cubicBezTo>
                    <a:lnTo>
                      <a:pt x="4049" y="42750"/>
                    </a:lnTo>
                    <a:cubicBezTo>
                      <a:pt x="4124" y="42884"/>
                      <a:pt x="4213" y="43018"/>
                      <a:pt x="4287" y="43152"/>
                    </a:cubicBezTo>
                    <a:cubicBezTo>
                      <a:pt x="4317" y="43211"/>
                      <a:pt x="4332" y="43286"/>
                      <a:pt x="4362" y="43345"/>
                    </a:cubicBezTo>
                    <a:cubicBezTo>
                      <a:pt x="4630" y="43688"/>
                      <a:pt x="4898" y="44015"/>
                      <a:pt x="5151" y="44343"/>
                    </a:cubicBezTo>
                    <a:cubicBezTo>
                      <a:pt x="5210" y="44417"/>
                      <a:pt x="5270" y="44492"/>
                      <a:pt x="5329" y="44566"/>
                    </a:cubicBezTo>
                    <a:lnTo>
                      <a:pt x="5329" y="44566"/>
                    </a:lnTo>
                    <a:cubicBezTo>
                      <a:pt x="5434" y="44700"/>
                      <a:pt x="5553" y="44834"/>
                      <a:pt x="5657" y="44953"/>
                    </a:cubicBezTo>
                    <a:cubicBezTo>
                      <a:pt x="5731" y="45027"/>
                      <a:pt x="5806" y="45102"/>
                      <a:pt x="5880" y="45176"/>
                    </a:cubicBezTo>
                    <a:cubicBezTo>
                      <a:pt x="5925" y="45206"/>
                      <a:pt x="5969" y="45236"/>
                      <a:pt x="6014" y="45280"/>
                    </a:cubicBezTo>
                    <a:cubicBezTo>
                      <a:pt x="6059" y="45117"/>
                      <a:pt x="6088" y="44983"/>
                      <a:pt x="6118" y="44849"/>
                    </a:cubicBezTo>
                    <a:cubicBezTo>
                      <a:pt x="6133" y="44849"/>
                      <a:pt x="6148" y="44849"/>
                      <a:pt x="6163" y="44849"/>
                    </a:cubicBezTo>
                    <a:cubicBezTo>
                      <a:pt x="6193" y="44998"/>
                      <a:pt x="6222" y="45132"/>
                      <a:pt x="6267" y="45280"/>
                    </a:cubicBezTo>
                    <a:lnTo>
                      <a:pt x="6267" y="45280"/>
                    </a:lnTo>
                    <a:cubicBezTo>
                      <a:pt x="6267" y="45400"/>
                      <a:pt x="6282" y="45534"/>
                      <a:pt x="6297" y="45653"/>
                    </a:cubicBezTo>
                    <a:cubicBezTo>
                      <a:pt x="6431" y="46382"/>
                      <a:pt x="6728" y="47052"/>
                      <a:pt x="7071" y="47707"/>
                    </a:cubicBezTo>
                    <a:cubicBezTo>
                      <a:pt x="7190" y="47930"/>
                      <a:pt x="7339" y="48153"/>
                      <a:pt x="7473" y="48377"/>
                    </a:cubicBezTo>
                    <a:lnTo>
                      <a:pt x="7562" y="48525"/>
                    </a:lnTo>
                    <a:cubicBezTo>
                      <a:pt x="7622" y="48600"/>
                      <a:pt x="7681" y="48674"/>
                      <a:pt x="7741" y="48749"/>
                    </a:cubicBezTo>
                    <a:lnTo>
                      <a:pt x="7741" y="48749"/>
                    </a:lnTo>
                    <a:cubicBezTo>
                      <a:pt x="7964" y="48972"/>
                      <a:pt x="8187" y="49195"/>
                      <a:pt x="8410" y="49418"/>
                    </a:cubicBezTo>
                    <a:cubicBezTo>
                      <a:pt x="8425" y="49433"/>
                      <a:pt x="8440" y="49448"/>
                      <a:pt x="8455" y="49463"/>
                    </a:cubicBezTo>
                    <a:cubicBezTo>
                      <a:pt x="8589" y="49582"/>
                      <a:pt x="8723" y="49686"/>
                      <a:pt x="8842" y="49805"/>
                    </a:cubicBezTo>
                    <a:lnTo>
                      <a:pt x="8857" y="49791"/>
                    </a:lnTo>
                    <a:lnTo>
                      <a:pt x="8842" y="49805"/>
                    </a:lnTo>
                    <a:cubicBezTo>
                      <a:pt x="9080" y="49984"/>
                      <a:pt x="9318" y="50178"/>
                      <a:pt x="9572" y="50356"/>
                    </a:cubicBezTo>
                    <a:lnTo>
                      <a:pt x="9884" y="50565"/>
                    </a:lnTo>
                    <a:cubicBezTo>
                      <a:pt x="9944" y="50594"/>
                      <a:pt x="10003" y="50639"/>
                      <a:pt x="10063" y="50669"/>
                    </a:cubicBezTo>
                    <a:cubicBezTo>
                      <a:pt x="10122" y="50773"/>
                      <a:pt x="10182" y="50684"/>
                      <a:pt x="10226" y="50669"/>
                    </a:cubicBezTo>
                    <a:cubicBezTo>
                      <a:pt x="10286" y="50684"/>
                      <a:pt x="10331" y="50713"/>
                      <a:pt x="10375" y="50728"/>
                    </a:cubicBezTo>
                    <a:lnTo>
                      <a:pt x="10673" y="51115"/>
                    </a:lnTo>
                    <a:cubicBezTo>
                      <a:pt x="10718" y="51175"/>
                      <a:pt x="10762" y="51234"/>
                      <a:pt x="10807" y="51279"/>
                    </a:cubicBezTo>
                    <a:cubicBezTo>
                      <a:pt x="11030" y="51502"/>
                      <a:pt x="11268" y="51741"/>
                      <a:pt x="11492" y="51964"/>
                    </a:cubicBezTo>
                    <a:cubicBezTo>
                      <a:pt x="11521" y="51994"/>
                      <a:pt x="11566" y="52023"/>
                      <a:pt x="11596" y="52053"/>
                    </a:cubicBezTo>
                    <a:cubicBezTo>
                      <a:pt x="11700" y="52142"/>
                      <a:pt x="11819" y="52247"/>
                      <a:pt x="11923" y="52351"/>
                    </a:cubicBezTo>
                    <a:cubicBezTo>
                      <a:pt x="11953" y="52351"/>
                      <a:pt x="11968" y="52366"/>
                      <a:pt x="11983" y="52381"/>
                    </a:cubicBezTo>
                    <a:cubicBezTo>
                      <a:pt x="12057" y="52440"/>
                      <a:pt x="12132" y="52500"/>
                      <a:pt x="12206" y="52544"/>
                    </a:cubicBezTo>
                    <a:moveTo>
                      <a:pt x="2308" y="20631"/>
                    </a:moveTo>
                    <a:cubicBezTo>
                      <a:pt x="2382" y="20438"/>
                      <a:pt x="2457" y="20244"/>
                      <a:pt x="2531" y="20065"/>
                    </a:cubicBezTo>
                    <a:cubicBezTo>
                      <a:pt x="2576" y="19961"/>
                      <a:pt x="2635" y="19857"/>
                      <a:pt x="2695" y="19753"/>
                    </a:cubicBezTo>
                    <a:cubicBezTo>
                      <a:pt x="2739" y="19634"/>
                      <a:pt x="2799" y="19530"/>
                      <a:pt x="2858" y="19410"/>
                    </a:cubicBezTo>
                    <a:lnTo>
                      <a:pt x="3022" y="19143"/>
                    </a:lnTo>
                    <a:cubicBezTo>
                      <a:pt x="3305" y="18681"/>
                      <a:pt x="3573" y="18220"/>
                      <a:pt x="3856" y="17773"/>
                    </a:cubicBezTo>
                    <a:lnTo>
                      <a:pt x="4019" y="17550"/>
                    </a:lnTo>
                    <a:cubicBezTo>
                      <a:pt x="4034" y="17520"/>
                      <a:pt x="4049" y="17505"/>
                      <a:pt x="4064" y="17490"/>
                    </a:cubicBezTo>
                    <a:cubicBezTo>
                      <a:pt x="4153" y="17401"/>
                      <a:pt x="4228" y="17312"/>
                      <a:pt x="4302" y="17222"/>
                    </a:cubicBezTo>
                    <a:lnTo>
                      <a:pt x="4287" y="17222"/>
                    </a:lnTo>
                    <a:lnTo>
                      <a:pt x="4302" y="17222"/>
                    </a:lnTo>
                    <a:cubicBezTo>
                      <a:pt x="4421" y="17103"/>
                      <a:pt x="4555" y="16969"/>
                      <a:pt x="4674" y="16835"/>
                    </a:cubicBezTo>
                    <a:cubicBezTo>
                      <a:pt x="4719" y="16776"/>
                      <a:pt x="4749" y="16672"/>
                      <a:pt x="4734" y="16612"/>
                    </a:cubicBezTo>
                    <a:cubicBezTo>
                      <a:pt x="4645" y="16374"/>
                      <a:pt x="4660" y="16136"/>
                      <a:pt x="4674" y="15883"/>
                    </a:cubicBezTo>
                    <a:cubicBezTo>
                      <a:pt x="4689" y="15823"/>
                      <a:pt x="4645" y="15734"/>
                      <a:pt x="4630" y="15659"/>
                    </a:cubicBezTo>
                    <a:lnTo>
                      <a:pt x="4630" y="15674"/>
                    </a:lnTo>
                    <a:cubicBezTo>
                      <a:pt x="4585" y="15496"/>
                      <a:pt x="4540" y="15317"/>
                      <a:pt x="4511" y="15139"/>
                    </a:cubicBezTo>
                    <a:cubicBezTo>
                      <a:pt x="4436" y="14707"/>
                      <a:pt x="4466" y="14290"/>
                      <a:pt x="4570" y="13858"/>
                    </a:cubicBezTo>
                    <a:cubicBezTo>
                      <a:pt x="4585" y="13814"/>
                      <a:pt x="4600" y="13769"/>
                      <a:pt x="4615" y="13739"/>
                    </a:cubicBezTo>
                    <a:cubicBezTo>
                      <a:pt x="4674" y="13635"/>
                      <a:pt x="4734" y="13516"/>
                      <a:pt x="4793" y="13412"/>
                    </a:cubicBezTo>
                    <a:cubicBezTo>
                      <a:pt x="4927" y="13159"/>
                      <a:pt x="5076" y="12906"/>
                      <a:pt x="5225" y="12638"/>
                    </a:cubicBezTo>
                    <a:cubicBezTo>
                      <a:pt x="5270" y="12549"/>
                      <a:pt x="5300" y="12459"/>
                      <a:pt x="5344" y="12370"/>
                    </a:cubicBezTo>
                    <a:lnTo>
                      <a:pt x="5344" y="12370"/>
                    </a:lnTo>
                    <a:cubicBezTo>
                      <a:pt x="5359" y="12325"/>
                      <a:pt x="5389" y="12266"/>
                      <a:pt x="5404" y="12206"/>
                    </a:cubicBezTo>
                    <a:cubicBezTo>
                      <a:pt x="5463" y="11715"/>
                      <a:pt x="5508" y="11224"/>
                      <a:pt x="5567" y="10733"/>
                    </a:cubicBezTo>
                    <a:lnTo>
                      <a:pt x="5567" y="10733"/>
                    </a:lnTo>
                    <a:cubicBezTo>
                      <a:pt x="5642" y="10494"/>
                      <a:pt x="5716" y="10256"/>
                      <a:pt x="5776" y="10003"/>
                    </a:cubicBezTo>
                    <a:lnTo>
                      <a:pt x="5776" y="10018"/>
                    </a:lnTo>
                    <a:cubicBezTo>
                      <a:pt x="5821" y="9914"/>
                      <a:pt x="5850" y="9825"/>
                      <a:pt x="5895" y="9735"/>
                    </a:cubicBezTo>
                    <a:cubicBezTo>
                      <a:pt x="6059" y="9452"/>
                      <a:pt x="6222" y="9185"/>
                      <a:pt x="6386" y="8902"/>
                    </a:cubicBezTo>
                    <a:cubicBezTo>
                      <a:pt x="6446" y="8827"/>
                      <a:pt x="6505" y="8768"/>
                      <a:pt x="6550" y="8693"/>
                    </a:cubicBezTo>
                    <a:lnTo>
                      <a:pt x="6550" y="8693"/>
                    </a:lnTo>
                    <a:cubicBezTo>
                      <a:pt x="6624" y="8604"/>
                      <a:pt x="6699" y="8500"/>
                      <a:pt x="6773" y="8411"/>
                    </a:cubicBezTo>
                    <a:cubicBezTo>
                      <a:pt x="6788" y="8396"/>
                      <a:pt x="6803" y="8366"/>
                      <a:pt x="6818" y="8351"/>
                    </a:cubicBezTo>
                    <a:cubicBezTo>
                      <a:pt x="6937" y="8232"/>
                      <a:pt x="7056" y="8113"/>
                      <a:pt x="7175" y="7979"/>
                    </a:cubicBezTo>
                    <a:lnTo>
                      <a:pt x="7160" y="7979"/>
                    </a:lnTo>
                    <a:lnTo>
                      <a:pt x="7160" y="7994"/>
                    </a:lnTo>
                    <a:cubicBezTo>
                      <a:pt x="7294" y="7875"/>
                      <a:pt x="7413" y="7756"/>
                      <a:pt x="7532" y="7636"/>
                    </a:cubicBezTo>
                    <a:cubicBezTo>
                      <a:pt x="7607" y="7592"/>
                      <a:pt x="7681" y="7532"/>
                      <a:pt x="7756" y="7473"/>
                    </a:cubicBezTo>
                    <a:cubicBezTo>
                      <a:pt x="7904" y="7473"/>
                      <a:pt x="7875" y="7354"/>
                      <a:pt x="7860" y="7279"/>
                    </a:cubicBezTo>
                    <a:cubicBezTo>
                      <a:pt x="7845" y="6952"/>
                      <a:pt x="7904" y="6654"/>
                      <a:pt x="8023" y="6371"/>
                    </a:cubicBezTo>
                    <a:cubicBezTo>
                      <a:pt x="8038" y="6342"/>
                      <a:pt x="8038" y="6297"/>
                      <a:pt x="8038" y="6267"/>
                    </a:cubicBezTo>
                    <a:cubicBezTo>
                      <a:pt x="8083" y="6148"/>
                      <a:pt x="8143" y="6044"/>
                      <a:pt x="8202" y="5940"/>
                    </a:cubicBezTo>
                    <a:cubicBezTo>
                      <a:pt x="8262" y="5850"/>
                      <a:pt x="8321" y="5761"/>
                      <a:pt x="8381" y="5672"/>
                    </a:cubicBezTo>
                    <a:lnTo>
                      <a:pt x="8381" y="5672"/>
                    </a:lnTo>
                    <a:cubicBezTo>
                      <a:pt x="8470" y="5523"/>
                      <a:pt x="8559" y="5374"/>
                      <a:pt x="8649" y="5225"/>
                    </a:cubicBezTo>
                    <a:cubicBezTo>
                      <a:pt x="8678" y="5166"/>
                      <a:pt x="8708" y="5106"/>
                      <a:pt x="8753" y="5047"/>
                    </a:cubicBezTo>
                    <a:cubicBezTo>
                      <a:pt x="8827" y="4942"/>
                      <a:pt x="8902" y="4838"/>
                      <a:pt x="8976" y="4734"/>
                    </a:cubicBezTo>
                    <a:lnTo>
                      <a:pt x="8976" y="4734"/>
                    </a:lnTo>
                    <a:lnTo>
                      <a:pt x="8976" y="4734"/>
                    </a:lnTo>
                    <a:cubicBezTo>
                      <a:pt x="9051" y="4645"/>
                      <a:pt x="9125" y="4540"/>
                      <a:pt x="9184" y="4451"/>
                    </a:cubicBezTo>
                    <a:cubicBezTo>
                      <a:pt x="9214" y="4436"/>
                      <a:pt x="9229" y="4406"/>
                      <a:pt x="9244" y="4392"/>
                    </a:cubicBezTo>
                    <a:cubicBezTo>
                      <a:pt x="9348" y="4287"/>
                      <a:pt x="9467" y="4183"/>
                      <a:pt x="9586" y="4079"/>
                    </a:cubicBezTo>
                    <a:lnTo>
                      <a:pt x="9572" y="4079"/>
                    </a:lnTo>
                    <a:cubicBezTo>
                      <a:pt x="9750" y="3975"/>
                      <a:pt x="9914" y="3885"/>
                      <a:pt x="10078" y="3796"/>
                    </a:cubicBezTo>
                    <a:lnTo>
                      <a:pt x="10078" y="3796"/>
                    </a:lnTo>
                    <a:cubicBezTo>
                      <a:pt x="10167" y="3766"/>
                      <a:pt x="10256" y="3722"/>
                      <a:pt x="10360" y="3692"/>
                    </a:cubicBezTo>
                    <a:lnTo>
                      <a:pt x="10896" y="3350"/>
                    </a:lnTo>
                    <a:cubicBezTo>
                      <a:pt x="11075" y="3275"/>
                      <a:pt x="11194" y="3141"/>
                      <a:pt x="11283" y="2963"/>
                    </a:cubicBezTo>
                    <a:cubicBezTo>
                      <a:pt x="11343" y="2903"/>
                      <a:pt x="11387" y="2858"/>
                      <a:pt x="11447" y="2799"/>
                    </a:cubicBezTo>
                    <a:cubicBezTo>
                      <a:pt x="11536" y="2724"/>
                      <a:pt x="11626" y="2650"/>
                      <a:pt x="11715" y="2576"/>
                    </a:cubicBezTo>
                    <a:cubicBezTo>
                      <a:pt x="11730" y="2561"/>
                      <a:pt x="11745" y="2546"/>
                      <a:pt x="11774" y="2531"/>
                    </a:cubicBezTo>
                    <a:cubicBezTo>
                      <a:pt x="11879" y="2471"/>
                      <a:pt x="11968" y="2412"/>
                      <a:pt x="12072" y="2367"/>
                    </a:cubicBezTo>
                    <a:cubicBezTo>
                      <a:pt x="12221" y="2308"/>
                      <a:pt x="12385" y="2248"/>
                      <a:pt x="12548" y="2189"/>
                    </a:cubicBezTo>
                    <a:lnTo>
                      <a:pt x="13367" y="2189"/>
                    </a:lnTo>
                    <a:cubicBezTo>
                      <a:pt x="13412" y="2114"/>
                      <a:pt x="13442" y="2055"/>
                      <a:pt x="13486" y="1980"/>
                    </a:cubicBezTo>
                    <a:lnTo>
                      <a:pt x="13486" y="1980"/>
                    </a:lnTo>
                    <a:cubicBezTo>
                      <a:pt x="13576" y="1876"/>
                      <a:pt x="13665" y="1757"/>
                      <a:pt x="13754" y="1638"/>
                    </a:cubicBezTo>
                    <a:cubicBezTo>
                      <a:pt x="13829" y="1578"/>
                      <a:pt x="13903" y="1504"/>
                      <a:pt x="13977" y="1429"/>
                    </a:cubicBezTo>
                    <a:cubicBezTo>
                      <a:pt x="14126" y="1325"/>
                      <a:pt x="14275" y="1206"/>
                      <a:pt x="14424" y="1102"/>
                    </a:cubicBezTo>
                    <a:lnTo>
                      <a:pt x="14424" y="1102"/>
                    </a:lnTo>
                    <a:cubicBezTo>
                      <a:pt x="14692" y="968"/>
                      <a:pt x="14975" y="849"/>
                      <a:pt x="15258" y="715"/>
                    </a:cubicBezTo>
                    <a:cubicBezTo>
                      <a:pt x="15391" y="655"/>
                      <a:pt x="15540" y="611"/>
                      <a:pt x="15674" y="551"/>
                    </a:cubicBezTo>
                    <a:cubicBezTo>
                      <a:pt x="16046" y="432"/>
                      <a:pt x="16419" y="328"/>
                      <a:pt x="16791" y="224"/>
                    </a:cubicBezTo>
                    <a:lnTo>
                      <a:pt x="16791" y="224"/>
                    </a:lnTo>
                    <a:cubicBezTo>
                      <a:pt x="16895" y="209"/>
                      <a:pt x="17014" y="179"/>
                      <a:pt x="17118" y="164"/>
                    </a:cubicBezTo>
                    <a:cubicBezTo>
                      <a:pt x="17193" y="149"/>
                      <a:pt x="17267" y="120"/>
                      <a:pt x="17326" y="105"/>
                    </a:cubicBezTo>
                    <a:cubicBezTo>
                      <a:pt x="17475" y="75"/>
                      <a:pt x="17624" y="30"/>
                      <a:pt x="17773" y="1"/>
                    </a:cubicBezTo>
                    <a:lnTo>
                      <a:pt x="17773" y="1"/>
                    </a:lnTo>
                    <a:lnTo>
                      <a:pt x="18755" y="1"/>
                    </a:lnTo>
                    <a:lnTo>
                      <a:pt x="18755" y="1"/>
                    </a:lnTo>
                    <a:cubicBezTo>
                      <a:pt x="18860" y="15"/>
                      <a:pt x="18979" y="45"/>
                      <a:pt x="19083" y="75"/>
                    </a:cubicBezTo>
                    <a:cubicBezTo>
                      <a:pt x="19247" y="105"/>
                      <a:pt x="19395" y="134"/>
                      <a:pt x="19559" y="164"/>
                    </a:cubicBezTo>
                    <a:cubicBezTo>
                      <a:pt x="19902" y="224"/>
                      <a:pt x="20244" y="194"/>
                      <a:pt x="20586" y="105"/>
                    </a:cubicBezTo>
                    <a:lnTo>
                      <a:pt x="20586" y="120"/>
                    </a:lnTo>
                    <a:cubicBezTo>
                      <a:pt x="20869" y="120"/>
                      <a:pt x="21167" y="120"/>
                      <a:pt x="21450" y="134"/>
                    </a:cubicBezTo>
                    <a:cubicBezTo>
                      <a:pt x="21613" y="179"/>
                      <a:pt x="21777" y="224"/>
                      <a:pt x="21926" y="268"/>
                    </a:cubicBezTo>
                    <a:cubicBezTo>
                      <a:pt x="22119" y="373"/>
                      <a:pt x="22313" y="462"/>
                      <a:pt x="22492" y="566"/>
                    </a:cubicBezTo>
                    <a:cubicBezTo>
                      <a:pt x="22506" y="581"/>
                      <a:pt x="22521" y="596"/>
                      <a:pt x="22551" y="611"/>
                    </a:cubicBezTo>
                    <a:cubicBezTo>
                      <a:pt x="22670" y="730"/>
                      <a:pt x="22804" y="864"/>
                      <a:pt x="22923" y="998"/>
                    </a:cubicBezTo>
                    <a:lnTo>
                      <a:pt x="22938" y="983"/>
                    </a:lnTo>
                    <a:cubicBezTo>
                      <a:pt x="22938" y="983"/>
                      <a:pt x="22923" y="998"/>
                      <a:pt x="22923" y="998"/>
                    </a:cubicBezTo>
                    <a:cubicBezTo>
                      <a:pt x="22983" y="1087"/>
                      <a:pt x="23042" y="1176"/>
                      <a:pt x="23102" y="1281"/>
                    </a:cubicBezTo>
                    <a:cubicBezTo>
                      <a:pt x="23132" y="1340"/>
                      <a:pt x="23161" y="1415"/>
                      <a:pt x="23191" y="1489"/>
                    </a:cubicBezTo>
                    <a:cubicBezTo>
                      <a:pt x="23266" y="1638"/>
                      <a:pt x="23310" y="1772"/>
                      <a:pt x="23266" y="1950"/>
                    </a:cubicBezTo>
                    <a:cubicBezTo>
                      <a:pt x="23266" y="2010"/>
                      <a:pt x="23310" y="2084"/>
                      <a:pt x="23325" y="2144"/>
                    </a:cubicBezTo>
                    <a:lnTo>
                      <a:pt x="23325" y="2144"/>
                    </a:lnTo>
                    <a:cubicBezTo>
                      <a:pt x="23340" y="2501"/>
                      <a:pt x="23385" y="2873"/>
                      <a:pt x="23251" y="3231"/>
                    </a:cubicBezTo>
                    <a:cubicBezTo>
                      <a:pt x="23117" y="3454"/>
                      <a:pt x="23057" y="3707"/>
                      <a:pt x="23057" y="3960"/>
                    </a:cubicBezTo>
                    <a:cubicBezTo>
                      <a:pt x="23042" y="4406"/>
                      <a:pt x="23042" y="4838"/>
                      <a:pt x="23072" y="5285"/>
                    </a:cubicBezTo>
                    <a:cubicBezTo>
                      <a:pt x="23087" y="5999"/>
                      <a:pt x="23087" y="6699"/>
                      <a:pt x="22938" y="7413"/>
                    </a:cubicBezTo>
                    <a:cubicBezTo>
                      <a:pt x="22864" y="7756"/>
                      <a:pt x="22834" y="8113"/>
                      <a:pt x="22789" y="8470"/>
                    </a:cubicBezTo>
                    <a:cubicBezTo>
                      <a:pt x="22745" y="8857"/>
                      <a:pt x="22611" y="9214"/>
                      <a:pt x="22477" y="9572"/>
                    </a:cubicBezTo>
                    <a:cubicBezTo>
                      <a:pt x="22432" y="9676"/>
                      <a:pt x="22372" y="9765"/>
                      <a:pt x="22298" y="9869"/>
                    </a:cubicBezTo>
                    <a:cubicBezTo>
                      <a:pt x="22536" y="10792"/>
                      <a:pt x="22536" y="11760"/>
                      <a:pt x="22492" y="12742"/>
                    </a:cubicBezTo>
                    <a:cubicBezTo>
                      <a:pt x="22492" y="12787"/>
                      <a:pt x="22492" y="12846"/>
                      <a:pt x="22492" y="12906"/>
                    </a:cubicBezTo>
                    <a:cubicBezTo>
                      <a:pt x="22477" y="13084"/>
                      <a:pt x="22462" y="13278"/>
                      <a:pt x="22447" y="13471"/>
                    </a:cubicBezTo>
                    <a:cubicBezTo>
                      <a:pt x="22372" y="13858"/>
                      <a:pt x="22298" y="14245"/>
                      <a:pt x="22045" y="14513"/>
                    </a:cubicBezTo>
                    <a:cubicBezTo>
                      <a:pt x="22090" y="14900"/>
                      <a:pt x="22179" y="15243"/>
                      <a:pt x="22164" y="15585"/>
                    </a:cubicBezTo>
                    <a:cubicBezTo>
                      <a:pt x="22149" y="16017"/>
                      <a:pt x="22060" y="16433"/>
                      <a:pt x="21985" y="16865"/>
                    </a:cubicBezTo>
                    <a:cubicBezTo>
                      <a:pt x="21926" y="17193"/>
                      <a:pt x="21822" y="17535"/>
                      <a:pt x="21732" y="17862"/>
                    </a:cubicBezTo>
                    <a:cubicBezTo>
                      <a:pt x="21718" y="17922"/>
                      <a:pt x="21747" y="17996"/>
                      <a:pt x="21762" y="18041"/>
                    </a:cubicBezTo>
                    <a:cubicBezTo>
                      <a:pt x="22209" y="18904"/>
                      <a:pt x="22417" y="19812"/>
                      <a:pt x="22387" y="20765"/>
                    </a:cubicBezTo>
                    <a:cubicBezTo>
                      <a:pt x="22387" y="20959"/>
                      <a:pt x="22387" y="21152"/>
                      <a:pt x="22402" y="21346"/>
                    </a:cubicBezTo>
                    <a:cubicBezTo>
                      <a:pt x="22447" y="22343"/>
                      <a:pt x="21941" y="23251"/>
                      <a:pt x="21241" y="23846"/>
                    </a:cubicBezTo>
                    <a:cubicBezTo>
                      <a:pt x="21301" y="23876"/>
                      <a:pt x="21375" y="23906"/>
                      <a:pt x="21435" y="23950"/>
                    </a:cubicBezTo>
                    <a:cubicBezTo>
                      <a:pt x="21613" y="24099"/>
                      <a:pt x="21777" y="24248"/>
                      <a:pt x="21956" y="24382"/>
                    </a:cubicBezTo>
                    <a:cubicBezTo>
                      <a:pt x="22521" y="24829"/>
                      <a:pt x="22804" y="25424"/>
                      <a:pt x="22804" y="26138"/>
                    </a:cubicBezTo>
                    <a:cubicBezTo>
                      <a:pt x="22819" y="26615"/>
                      <a:pt x="22864" y="27106"/>
                      <a:pt x="22730" y="27582"/>
                    </a:cubicBezTo>
                    <a:cubicBezTo>
                      <a:pt x="22715" y="27657"/>
                      <a:pt x="22730" y="27746"/>
                      <a:pt x="22730" y="27820"/>
                    </a:cubicBezTo>
                    <a:cubicBezTo>
                      <a:pt x="22745" y="28222"/>
                      <a:pt x="22745" y="28609"/>
                      <a:pt x="22774" y="29011"/>
                    </a:cubicBezTo>
                    <a:cubicBezTo>
                      <a:pt x="22804" y="29622"/>
                      <a:pt x="22715" y="30232"/>
                      <a:pt x="22566" y="30827"/>
                    </a:cubicBezTo>
                    <a:cubicBezTo>
                      <a:pt x="22402" y="31557"/>
                      <a:pt x="22328" y="32271"/>
                      <a:pt x="22372" y="33015"/>
                    </a:cubicBezTo>
                    <a:cubicBezTo>
                      <a:pt x="22372" y="33045"/>
                      <a:pt x="22372" y="33060"/>
                      <a:pt x="22387" y="33090"/>
                    </a:cubicBezTo>
                    <a:cubicBezTo>
                      <a:pt x="22462" y="33611"/>
                      <a:pt x="22566" y="34117"/>
                      <a:pt x="22774" y="34608"/>
                    </a:cubicBezTo>
                    <a:cubicBezTo>
                      <a:pt x="22804" y="34787"/>
                      <a:pt x="22849" y="34965"/>
                      <a:pt x="22879" y="35144"/>
                    </a:cubicBezTo>
                    <a:cubicBezTo>
                      <a:pt x="22893" y="35263"/>
                      <a:pt x="22923" y="35382"/>
                      <a:pt x="22938" y="35486"/>
                    </a:cubicBezTo>
                    <a:lnTo>
                      <a:pt x="22938" y="35486"/>
                    </a:lnTo>
                    <a:cubicBezTo>
                      <a:pt x="22953" y="35650"/>
                      <a:pt x="22968" y="35829"/>
                      <a:pt x="22998" y="36007"/>
                    </a:cubicBezTo>
                    <a:cubicBezTo>
                      <a:pt x="22998" y="36156"/>
                      <a:pt x="22998" y="36320"/>
                      <a:pt x="22998" y="36469"/>
                    </a:cubicBezTo>
                    <a:cubicBezTo>
                      <a:pt x="22983" y="36751"/>
                      <a:pt x="22953" y="37019"/>
                      <a:pt x="22938" y="37302"/>
                    </a:cubicBezTo>
                    <a:cubicBezTo>
                      <a:pt x="22908" y="37585"/>
                      <a:pt x="22864" y="37883"/>
                      <a:pt x="22834" y="38180"/>
                    </a:cubicBezTo>
                    <a:cubicBezTo>
                      <a:pt x="22759" y="38463"/>
                      <a:pt x="22670" y="38761"/>
                      <a:pt x="22581" y="39044"/>
                    </a:cubicBezTo>
                    <a:lnTo>
                      <a:pt x="22551" y="39193"/>
                    </a:lnTo>
                    <a:cubicBezTo>
                      <a:pt x="22462" y="39371"/>
                      <a:pt x="22358" y="39535"/>
                      <a:pt x="22268" y="39714"/>
                    </a:cubicBezTo>
                    <a:lnTo>
                      <a:pt x="22268" y="39714"/>
                    </a:lnTo>
                    <a:cubicBezTo>
                      <a:pt x="22164" y="39773"/>
                      <a:pt x="22238" y="39833"/>
                      <a:pt x="22283" y="39892"/>
                    </a:cubicBezTo>
                    <a:cubicBezTo>
                      <a:pt x="22611" y="40368"/>
                      <a:pt x="22715" y="40904"/>
                      <a:pt x="22715" y="41485"/>
                    </a:cubicBezTo>
                    <a:cubicBezTo>
                      <a:pt x="22700" y="41678"/>
                      <a:pt x="22715" y="41887"/>
                      <a:pt x="22715" y="42080"/>
                    </a:cubicBezTo>
                    <a:lnTo>
                      <a:pt x="22715" y="42080"/>
                    </a:lnTo>
                    <a:cubicBezTo>
                      <a:pt x="22700" y="42303"/>
                      <a:pt x="22670" y="42512"/>
                      <a:pt x="22655" y="42735"/>
                    </a:cubicBezTo>
                    <a:lnTo>
                      <a:pt x="22655" y="42735"/>
                    </a:lnTo>
                    <a:cubicBezTo>
                      <a:pt x="22566" y="43078"/>
                      <a:pt x="22625" y="43420"/>
                      <a:pt x="22700" y="43762"/>
                    </a:cubicBezTo>
                    <a:cubicBezTo>
                      <a:pt x="22819" y="44343"/>
                      <a:pt x="22968" y="44938"/>
                      <a:pt x="22938" y="45548"/>
                    </a:cubicBezTo>
                    <a:lnTo>
                      <a:pt x="22938" y="45534"/>
                    </a:lnTo>
                    <a:cubicBezTo>
                      <a:pt x="22893" y="45712"/>
                      <a:pt x="22849" y="45876"/>
                      <a:pt x="22804" y="46040"/>
                    </a:cubicBezTo>
                    <a:cubicBezTo>
                      <a:pt x="22789" y="46084"/>
                      <a:pt x="22789" y="46144"/>
                      <a:pt x="22774" y="46188"/>
                    </a:cubicBezTo>
                    <a:cubicBezTo>
                      <a:pt x="22640" y="46382"/>
                      <a:pt x="22506" y="46561"/>
                      <a:pt x="22372" y="46739"/>
                    </a:cubicBezTo>
                    <a:lnTo>
                      <a:pt x="22387" y="46754"/>
                    </a:lnTo>
                    <a:lnTo>
                      <a:pt x="22372" y="46739"/>
                    </a:lnTo>
                    <a:cubicBezTo>
                      <a:pt x="22283" y="46814"/>
                      <a:pt x="22194" y="46888"/>
                      <a:pt x="22105" y="46962"/>
                    </a:cubicBezTo>
                    <a:lnTo>
                      <a:pt x="22119" y="46977"/>
                    </a:lnTo>
                    <a:lnTo>
                      <a:pt x="22105" y="46962"/>
                    </a:lnTo>
                    <a:cubicBezTo>
                      <a:pt x="22015" y="47007"/>
                      <a:pt x="21926" y="47067"/>
                      <a:pt x="21807" y="47111"/>
                    </a:cubicBezTo>
                    <a:cubicBezTo>
                      <a:pt x="21837" y="47201"/>
                      <a:pt x="21866" y="47275"/>
                      <a:pt x="21896" y="47335"/>
                    </a:cubicBezTo>
                    <a:cubicBezTo>
                      <a:pt x="21926" y="47469"/>
                      <a:pt x="21956" y="47588"/>
                      <a:pt x="21985" y="47707"/>
                    </a:cubicBezTo>
                    <a:cubicBezTo>
                      <a:pt x="21985" y="47900"/>
                      <a:pt x="21985" y="48094"/>
                      <a:pt x="21985" y="48287"/>
                    </a:cubicBezTo>
                    <a:cubicBezTo>
                      <a:pt x="21926" y="48451"/>
                      <a:pt x="21881" y="48615"/>
                      <a:pt x="21837" y="48778"/>
                    </a:cubicBezTo>
                    <a:cubicBezTo>
                      <a:pt x="21792" y="48868"/>
                      <a:pt x="21747" y="48972"/>
                      <a:pt x="21703" y="49061"/>
                    </a:cubicBezTo>
                    <a:cubicBezTo>
                      <a:pt x="21569" y="49255"/>
                      <a:pt x="21435" y="49448"/>
                      <a:pt x="21301" y="49642"/>
                    </a:cubicBezTo>
                    <a:cubicBezTo>
                      <a:pt x="21301" y="49642"/>
                      <a:pt x="21345" y="49672"/>
                      <a:pt x="21375" y="49686"/>
                    </a:cubicBezTo>
                    <a:cubicBezTo>
                      <a:pt x="21405" y="49701"/>
                      <a:pt x="21435" y="49731"/>
                      <a:pt x="21464" y="49746"/>
                    </a:cubicBezTo>
                    <a:cubicBezTo>
                      <a:pt x="22015" y="50133"/>
                      <a:pt x="22313" y="50654"/>
                      <a:pt x="22253" y="51339"/>
                    </a:cubicBezTo>
                    <a:cubicBezTo>
                      <a:pt x="22224" y="51666"/>
                      <a:pt x="22149" y="51979"/>
                      <a:pt x="22105" y="52306"/>
                    </a:cubicBezTo>
                    <a:lnTo>
                      <a:pt x="22105" y="52306"/>
                    </a:lnTo>
                    <a:cubicBezTo>
                      <a:pt x="22060" y="52395"/>
                      <a:pt x="22030" y="52485"/>
                      <a:pt x="21985" y="52589"/>
                    </a:cubicBezTo>
                    <a:cubicBezTo>
                      <a:pt x="21881" y="52753"/>
                      <a:pt x="21777" y="52916"/>
                      <a:pt x="21673" y="53080"/>
                    </a:cubicBezTo>
                    <a:cubicBezTo>
                      <a:pt x="21539" y="53229"/>
                      <a:pt x="21405" y="53363"/>
                      <a:pt x="21271" y="53512"/>
                    </a:cubicBezTo>
                    <a:lnTo>
                      <a:pt x="21286" y="53527"/>
                    </a:lnTo>
                    <a:lnTo>
                      <a:pt x="21271" y="53512"/>
                    </a:lnTo>
                    <a:cubicBezTo>
                      <a:pt x="21152" y="53631"/>
                      <a:pt x="21018" y="53735"/>
                      <a:pt x="20884" y="53854"/>
                    </a:cubicBezTo>
                    <a:cubicBezTo>
                      <a:pt x="20839" y="53884"/>
                      <a:pt x="20780" y="53914"/>
                      <a:pt x="20735" y="53944"/>
                    </a:cubicBezTo>
                    <a:cubicBezTo>
                      <a:pt x="20571" y="54063"/>
                      <a:pt x="20408" y="54182"/>
                      <a:pt x="20244" y="54286"/>
                    </a:cubicBezTo>
                    <a:lnTo>
                      <a:pt x="20244" y="54301"/>
                    </a:lnTo>
                    <a:lnTo>
                      <a:pt x="20244" y="54286"/>
                    </a:lnTo>
                    <a:cubicBezTo>
                      <a:pt x="20125" y="54345"/>
                      <a:pt x="20021" y="54405"/>
                      <a:pt x="19902" y="54450"/>
                    </a:cubicBezTo>
                    <a:lnTo>
                      <a:pt x="19902" y="54450"/>
                    </a:lnTo>
                    <a:cubicBezTo>
                      <a:pt x="18875" y="54807"/>
                      <a:pt x="17803" y="54822"/>
                      <a:pt x="16731" y="54747"/>
                    </a:cubicBezTo>
                    <a:cubicBezTo>
                      <a:pt x="16419" y="54732"/>
                      <a:pt x="16106" y="54673"/>
                      <a:pt x="15793" y="54628"/>
                    </a:cubicBezTo>
                    <a:cubicBezTo>
                      <a:pt x="15645" y="54584"/>
                      <a:pt x="15496" y="54554"/>
                      <a:pt x="15347" y="54524"/>
                    </a:cubicBezTo>
                    <a:cubicBezTo>
                      <a:pt x="15124" y="54450"/>
                      <a:pt x="14915" y="54375"/>
                      <a:pt x="14692" y="54301"/>
                    </a:cubicBezTo>
                    <a:lnTo>
                      <a:pt x="14692" y="54301"/>
                    </a:lnTo>
                    <a:cubicBezTo>
                      <a:pt x="14543" y="54241"/>
                      <a:pt x="14409" y="54182"/>
                      <a:pt x="14260" y="54122"/>
                    </a:cubicBezTo>
                    <a:cubicBezTo>
                      <a:pt x="14260" y="54122"/>
                      <a:pt x="14260" y="54122"/>
                      <a:pt x="14260" y="54122"/>
                    </a:cubicBezTo>
                    <a:cubicBezTo>
                      <a:pt x="14037" y="54018"/>
                      <a:pt x="13814" y="53914"/>
                      <a:pt x="13590" y="53810"/>
                    </a:cubicBezTo>
                    <a:cubicBezTo>
                      <a:pt x="13516" y="53765"/>
                      <a:pt x="13442" y="53735"/>
                      <a:pt x="13367" y="53690"/>
                    </a:cubicBezTo>
                    <a:cubicBezTo>
                      <a:pt x="13278" y="53646"/>
                      <a:pt x="13189" y="53586"/>
                      <a:pt x="13099" y="53527"/>
                    </a:cubicBezTo>
                    <a:cubicBezTo>
                      <a:pt x="13055" y="53512"/>
                      <a:pt x="13025" y="53497"/>
                      <a:pt x="12980" y="53467"/>
                    </a:cubicBezTo>
                    <a:cubicBezTo>
                      <a:pt x="12891" y="53423"/>
                      <a:pt x="12802" y="53363"/>
                      <a:pt x="12712" y="53303"/>
                    </a:cubicBezTo>
                    <a:cubicBezTo>
                      <a:pt x="12593" y="53229"/>
                      <a:pt x="12489" y="53155"/>
                      <a:pt x="12385" y="53095"/>
                    </a:cubicBezTo>
                    <a:cubicBezTo>
                      <a:pt x="12310" y="53036"/>
                      <a:pt x="12236" y="52976"/>
                      <a:pt x="12161" y="52916"/>
                    </a:cubicBezTo>
                    <a:lnTo>
                      <a:pt x="12161" y="52916"/>
                    </a:lnTo>
                    <a:cubicBezTo>
                      <a:pt x="12087" y="52857"/>
                      <a:pt x="12027" y="52797"/>
                      <a:pt x="11953" y="52753"/>
                    </a:cubicBezTo>
                    <a:cubicBezTo>
                      <a:pt x="11849" y="52678"/>
                      <a:pt x="11760" y="52604"/>
                      <a:pt x="11655" y="52529"/>
                    </a:cubicBezTo>
                    <a:cubicBezTo>
                      <a:pt x="11626" y="52500"/>
                      <a:pt x="11581" y="52470"/>
                      <a:pt x="11551" y="52425"/>
                    </a:cubicBezTo>
                    <a:cubicBezTo>
                      <a:pt x="11343" y="52232"/>
                      <a:pt x="11149" y="52023"/>
                      <a:pt x="10941" y="51815"/>
                    </a:cubicBezTo>
                    <a:cubicBezTo>
                      <a:pt x="10926" y="51800"/>
                      <a:pt x="10911" y="51785"/>
                      <a:pt x="10896" y="51770"/>
                    </a:cubicBezTo>
                    <a:cubicBezTo>
                      <a:pt x="10822" y="51666"/>
                      <a:pt x="10747" y="51577"/>
                      <a:pt x="10688" y="51487"/>
                    </a:cubicBezTo>
                    <a:lnTo>
                      <a:pt x="10688" y="51487"/>
                    </a:lnTo>
                    <a:cubicBezTo>
                      <a:pt x="10628" y="51413"/>
                      <a:pt x="10569" y="51354"/>
                      <a:pt x="10509" y="51279"/>
                    </a:cubicBezTo>
                    <a:cubicBezTo>
                      <a:pt x="10420" y="51115"/>
                      <a:pt x="10316" y="50981"/>
                      <a:pt x="10122" y="50937"/>
                    </a:cubicBezTo>
                    <a:cubicBezTo>
                      <a:pt x="9959" y="50862"/>
                      <a:pt x="9795" y="50788"/>
                      <a:pt x="9646" y="50713"/>
                    </a:cubicBezTo>
                    <a:lnTo>
                      <a:pt x="9631" y="50728"/>
                    </a:lnTo>
                    <a:lnTo>
                      <a:pt x="9631" y="50713"/>
                    </a:lnTo>
                    <a:cubicBezTo>
                      <a:pt x="9527" y="50639"/>
                      <a:pt x="9408" y="50580"/>
                      <a:pt x="9304" y="50505"/>
                    </a:cubicBezTo>
                    <a:cubicBezTo>
                      <a:pt x="9244" y="50460"/>
                      <a:pt x="9184" y="50431"/>
                      <a:pt x="9140" y="50386"/>
                    </a:cubicBezTo>
                    <a:cubicBezTo>
                      <a:pt x="9065" y="50326"/>
                      <a:pt x="8991" y="50267"/>
                      <a:pt x="8931" y="50207"/>
                    </a:cubicBezTo>
                    <a:cubicBezTo>
                      <a:pt x="8812" y="50118"/>
                      <a:pt x="8708" y="50029"/>
                      <a:pt x="8589" y="49939"/>
                    </a:cubicBezTo>
                    <a:lnTo>
                      <a:pt x="8589" y="49954"/>
                    </a:lnTo>
                    <a:lnTo>
                      <a:pt x="8589" y="49939"/>
                    </a:lnTo>
                    <a:cubicBezTo>
                      <a:pt x="8455" y="49835"/>
                      <a:pt x="8321" y="49731"/>
                      <a:pt x="8202" y="49612"/>
                    </a:cubicBezTo>
                    <a:cubicBezTo>
                      <a:pt x="8172" y="49597"/>
                      <a:pt x="8157" y="49582"/>
                      <a:pt x="8143" y="49567"/>
                    </a:cubicBezTo>
                    <a:cubicBezTo>
                      <a:pt x="7919" y="49344"/>
                      <a:pt x="7711" y="49121"/>
                      <a:pt x="7488" y="48898"/>
                    </a:cubicBezTo>
                    <a:lnTo>
                      <a:pt x="7488" y="48898"/>
                    </a:lnTo>
                    <a:cubicBezTo>
                      <a:pt x="7428" y="48823"/>
                      <a:pt x="7369" y="48764"/>
                      <a:pt x="7309" y="48689"/>
                    </a:cubicBezTo>
                    <a:cubicBezTo>
                      <a:pt x="7279" y="48630"/>
                      <a:pt x="7249" y="48570"/>
                      <a:pt x="7205" y="48525"/>
                    </a:cubicBezTo>
                    <a:cubicBezTo>
                      <a:pt x="7056" y="48257"/>
                      <a:pt x="6907" y="48004"/>
                      <a:pt x="6773" y="47751"/>
                    </a:cubicBezTo>
                    <a:cubicBezTo>
                      <a:pt x="6714" y="47632"/>
                      <a:pt x="6654" y="47528"/>
                      <a:pt x="6609" y="47424"/>
                    </a:cubicBezTo>
                    <a:cubicBezTo>
                      <a:pt x="6535" y="47260"/>
                      <a:pt x="6461" y="47096"/>
                      <a:pt x="6386" y="46918"/>
                    </a:cubicBezTo>
                    <a:cubicBezTo>
                      <a:pt x="6356" y="46873"/>
                      <a:pt x="6341" y="46814"/>
                      <a:pt x="6327" y="46754"/>
                    </a:cubicBezTo>
                    <a:cubicBezTo>
                      <a:pt x="6282" y="46665"/>
                      <a:pt x="6252" y="46575"/>
                      <a:pt x="6222" y="46486"/>
                    </a:cubicBezTo>
                    <a:cubicBezTo>
                      <a:pt x="6208" y="46427"/>
                      <a:pt x="6178" y="46382"/>
                      <a:pt x="6163" y="46322"/>
                    </a:cubicBezTo>
                    <a:cubicBezTo>
                      <a:pt x="6133" y="46099"/>
                      <a:pt x="6118" y="45876"/>
                      <a:pt x="5999" y="45667"/>
                    </a:cubicBezTo>
                    <a:lnTo>
                      <a:pt x="5835" y="45548"/>
                    </a:lnTo>
                    <a:cubicBezTo>
                      <a:pt x="5746" y="45474"/>
                      <a:pt x="5642" y="45400"/>
                      <a:pt x="5553" y="45325"/>
                    </a:cubicBezTo>
                    <a:cubicBezTo>
                      <a:pt x="5478" y="45251"/>
                      <a:pt x="5419" y="45176"/>
                      <a:pt x="5344" y="45117"/>
                    </a:cubicBezTo>
                    <a:cubicBezTo>
                      <a:pt x="5255" y="44998"/>
                      <a:pt x="5151" y="44893"/>
                      <a:pt x="5061" y="44789"/>
                    </a:cubicBezTo>
                    <a:lnTo>
                      <a:pt x="4898" y="44566"/>
                    </a:lnTo>
                    <a:cubicBezTo>
                      <a:pt x="4823" y="44462"/>
                      <a:pt x="4764" y="44372"/>
                      <a:pt x="4689" y="44268"/>
                    </a:cubicBezTo>
                    <a:lnTo>
                      <a:pt x="4689" y="44283"/>
                    </a:lnTo>
                    <a:cubicBezTo>
                      <a:pt x="4630" y="44209"/>
                      <a:pt x="4570" y="44134"/>
                      <a:pt x="4526" y="44060"/>
                    </a:cubicBezTo>
                    <a:lnTo>
                      <a:pt x="4526" y="44060"/>
                    </a:lnTo>
                    <a:cubicBezTo>
                      <a:pt x="4466" y="43985"/>
                      <a:pt x="4406" y="43911"/>
                      <a:pt x="4347" y="43837"/>
                    </a:cubicBezTo>
                    <a:cubicBezTo>
                      <a:pt x="4273" y="43732"/>
                      <a:pt x="4198" y="43628"/>
                      <a:pt x="4124" y="43509"/>
                    </a:cubicBezTo>
                    <a:cubicBezTo>
                      <a:pt x="4064" y="43420"/>
                      <a:pt x="4019" y="43331"/>
                      <a:pt x="3960" y="43241"/>
                    </a:cubicBezTo>
                    <a:cubicBezTo>
                      <a:pt x="3945" y="43197"/>
                      <a:pt x="3930" y="43167"/>
                      <a:pt x="3900" y="43122"/>
                    </a:cubicBezTo>
                    <a:cubicBezTo>
                      <a:pt x="3856" y="43018"/>
                      <a:pt x="3796" y="42914"/>
                      <a:pt x="3737" y="42795"/>
                    </a:cubicBezTo>
                    <a:lnTo>
                      <a:pt x="3737" y="42795"/>
                    </a:lnTo>
                    <a:cubicBezTo>
                      <a:pt x="3632" y="42571"/>
                      <a:pt x="3528" y="42348"/>
                      <a:pt x="3424" y="42125"/>
                    </a:cubicBezTo>
                    <a:lnTo>
                      <a:pt x="3424" y="42125"/>
                    </a:lnTo>
                    <a:cubicBezTo>
                      <a:pt x="3379" y="42036"/>
                      <a:pt x="3335" y="41946"/>
                      <a:pt x="3305" y="41857"/>
                    </a:cubicBezTo>
                    <a:cubicBezTo>
                      <a:pt x="3245" y="41693"/>
                      <a:pt x="3186" y="41529"/>
                      <a:pt x="3141" y="41366"/>
                    </a:cubicBezTo>
                    <a:lnTo>
                      <a:pt x="2963" y="40934"/>
                    </a:lnTo>
                    <a:cubicBezTo>
                      <a:pt x="2903" y="40830"/>
                      <a:pt x="2829" y="40711"/>
                      <a:pt x="2754" y="40592"/>
                    </a:cubicBezTo>
                    <a:cubicBezTo>
                      <a:pt x="2546" y="40383"/>
                      <a:pt x="2352" y="40160"/>
                      <a:pt x="2144" y="39952"/>
                    </a:cubicBezTo>
                    <a:cubicBezTo>
                      <a:pt x="2114" y="39907"/>
                      <a:pt x="2070" y="39862"/>
                      <a:pt x="2040" y="39833"/>
                    </a:cubicBezTo>
                    <a:cubicBezTo>
                      <a:pt x="1980" y="39758"/>
                      <a:pt x="1921" y="39684"/>
                      <a:pt x="1876" y="39594"/>
                    </a:cubicBezTo>
                    <a:cubicBezTo>
                      <a:pt x="1802" y="39446"/>
                      <a:pt x="1727" y="39282"/>
                      <a:pt x="1653" y="39118"/>
                    </a:cubicBezTo>
                    <a:cubicBezTo>
                      <a:pt x="1608" y="38999"/>
                      <a:pt x="1578" y="38895"/>
                      <a:pt x="1534" y="38791"/>
                    </a:cubicBezTo>
                    <a:cubicBezTo>
                      <a:pt x="1519" y="38716"/>
                      <a:pt x="1504" y="38642"/>
                      <a:pt x="1489" y="38567"/>
                    </a:cubicBezTo>
                    <a:cubicBezTo>
                      <a:pt x="1444" y="38240"/>
                      <a:pt x="1385" y="37898"/>
                      <a:pt x="1355" y="37570"/>
                    </a:cubicBezTo>
                    <a:cubicBezTo>
                      <a:pt x="1325" y="37258"/>
                      <a:pt x="1191" y="37034"/>
                      <a:pt x="938" y="36856"/>
                    </a:cubicBezTo>
                    <a:lnTo>
                      <a:pt x="938" y="36856"/>
                    </a:lnTo>
                    <a:cubicBezTo>
                      <a:pt x="834" y="36707"/>
                      <a:pt x="715" y="36558"/>
                      <a:pt x="611" y="36409"/>
                    </a:cubicBezTo>
                    <a:cubicBezTo>
                      <a:pt x="551" y="36305"/>
                      <a:pt x="492" y="36201"/>
                      <a:pt x="447" y="36082"/>
                    </a:cubicBezTo>
                    <a:cubicBezTo>
                      <a:pt x="447" y="36067"/>
                      <a:pt x="447" y="36037"/>
                      <a:pt x="447" y="36007"/>
                    </a:cubicBezTo>
                    <a:cubicBezTo>
                      <a:pt x="120" y="35218"/>
                      <a:pt x="75" y="34370"/>
                      <a:pt x="15" y="33536"/>
                    </a:cubicBezTo>
                    <a:cubicBezTo>
                      <a:pt x="1" y="33119"/>
                      <a:pt x="90" y="32703"/>
                      <a:pt x="164" y="32286"/>
                    </a:cubicBezTo>
                    <a:lnTo>
                      <a:pt x="179" y="32286"/>
                    </a:lnTo>
                    <a:lnTo>
                      <a:pt x="164" y="32271"/>
                    </a:lnTo>
                    <a:cubicBezTo>
                      <a:pt x="209" y="32167"/>
                      <a:pt x="239" y="32063"/>
                      <a:pt x="268" y="31958"/>
                    </a:cubicBezTo>
                    <a:lnTo>
                      <a:pt x="611" y="31348"/>
                    </a:lnTo>
                    <a:cubicBezTo>
                      <a:pt x="626" y="31289"/>
                      <a:pt x="685" y="31229"/>
                      <a:pt x="670" y="31184"/>
                    </a:cubicBezTo>
                    <a:cubicBezTo>
                      <a:pt x="655" y="31110"/>
                      <a:pt x="596" y="31050"/>
                      <a:pt x="551" y="30976"/>
                    </a:cubicBezTo>
                    <a:lnTo>
                      <a:pt x="447" y="30753"/>
                    </a:lnTo>
                    <a:cubicBezTo>
                      <a:pt x="432" y="30693"/>
                      <a:pt x="432" y="30619"/>
                      <a:pt x="417" y="30559"/>
                    </a:cubicBezTo>
                    <a:cubicBezTo>
                      <a:pt x="313" y="30232"/>
                      <a:pt x="268" y="29889"/>
                      <a:pt x="283" y="29532"/>
                    </a:cubicBezTo>
                    <a:cubicBezTo>
                      <a:pt x="313" y="29175"/>
                      <a:pt x="313" y="28803"/>
                      <a:pt x="328" y="28431"/>
                    </a:cubicBezTo>
                    <a:cubicBezTo>
                      <a:pt x="358" y="28341"/>
                      <a:pt x="373" y="28252"/>
                      <a:pt x="388" y="28148"/>
                    </a:cubicBezTo>
                    <a:cubicBezTo>
                      <a:pt x="462" y="27925"/>
                      <a:pt x="536" y="27686"/>
                      <a:pt x="626" y="27463"/>
                    </a:cubicBezTo>
                    <a:lnTo>
                      <a:pt x="611" y="27463"/>
                    </a:lnTo>
                    <a:cubicBezTo>
                      <a:pt x="715" y="27240"/>
                      <a:pt x="834" y="27017"/>
                      <a:pt x="938" y="26793"/>
                    </a:cubicBezTo>
                    <a:cubicBezTo>
                      <a:pt x="983" y="26689"/>
                      <a:pt x="1042" y="26600"/>
                      <a:pt x="1102" y="26511"/>
                    </a:cubicBezTo>
                    <a:cubicBezTo>
                      <a:pt x="1236" y="26466"/>
                      <a:pt x="1236" y="26332"/>
                      <a:pt x="1251" y="26213"/>
                    </a:cubicBezTo>
                    <a:cubicBezTo>
                      <a:pt x="1266" y="26064"/>
                      <a:pt x="1266" y="25900"/>
                      <a:pt x="1281" y="25751"/>
                    </a:cubicBezTo>
                    <a:cubicBezTo>
                      <a:pt x="1385" y="24814"/>
                      <a:pt x="1489" y="23876"/>
                      <a:pt x="1608" y="22938"/>
                    </a:cubicBezTo>
                    <a:lnTo>
                      <a:pt x="1593" y="22938"/>
                    </a:lnTo>
                    <a:cubicBezTo>
                      <a:pt x="1653" y="22700"/>
                      <a:pt x="1712" y="22462"/>
                      <a:pt x="1772" y="22224"/>
                    </a:cubicBezTo>
                    <a:lnTo>
                      <a:pt x="1772" y="22239"/>
                    </a:lnTo>
                    <a:cubicBezTo>
                      <a:pt x="1802" y="22105"/>
                      <a:pt x="1846" y="21971"/>
                      <a:pt x="1876" y="21837"/>
                    </a:cubicBezTo>
                    <a:lnTo>
                      <a:pt x="1876" y="21852"/>
                    </a:lnTo>
                    <a:lnTo>
                      <a:pt x="2040" y="21346"/>
                    </a:lnTo>
                    <a:cubicBezTo>
                      <a:pt x="2084" y="21197"/>
                      <a:pt x="2144" y="21048"/>
                      <a:pt x="2204" y="20899"/>
                    </a:cubicBezTo>
                    <a:cubicBezTo>
                      <a:pt x="2233" y="20810"/>
                      <a:pt x="2278" y="20720"/>
                      <a:pt x="2308" y="2063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46"/>
              <p:cNvSpPr/>
              <p:nvPr/>
            </p:nvSpPr>
            <p:spPr>
              <a:xfrm>
                <a:off x="7291066" y="3415047"/>
                <a:ext cx="7678" cy="18428"/>
              </a:xfrm>
              <a:custGeom>
                <a:rect b="b" l="l" r="r" t="t"/>
                <a:pathLst>
                  <a:path extrusionOk="0" h="432" w="180">
                    <a:moveTo>
                      <a:pt x="1" y="0"/>
                    </a:moveTo>
                    <a:lnTo>
                      <a:pt x="179" y="4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46"/>
              <p:cNvSpPr/>
              <p:nvPr/>
            </p:nvSpPr>
            <p:spPr>
              <a:xfrm>
                <a:off x="7706970" y="3942670"/>
                <a:ext cx="11475" cy="7038"/>
              </a:xfrm>
              <a:custGeom>
                <a:rect b="b" l="l" r="r" t="t"/>
                <a:pathLst>
                  <a:path extrusionOk="0" h="165" w="269">
                    <a:moveTo>
                      <a:pt x="0" y="0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46"/>
              <p:cNvSpPr/>
              <p:nvPr/>
            </p:nvSpPr>
            <p:spPr>
              <a:xfrm>
                <a:off x="7333595" y="3513457"/>
                <a:ext cx="7038" cy="11475"/>
              </a:xfrm>
              <a:custGeom>
                <a:rect b="b" l="l" r="r" t="t"/>
                <a:pathLst>
                  <a:path extrusionOk="0" h="269" w="165">
                    <a:moveTo>
                      <a:pt x="1" y="0"/>
                    </a:moveTo>
                    <a:cubicBezTo>
                      <a:pt x="60" y="90"/>
                      <a:pt x="105" y="179"/>
                      <a:pt x="165" y="268"/>
                    </a:cubicBezTo>
                    <a:cubicBezTo>
                      <a:pt x="105" y="179"/>
                      <a:pt x="60" y="9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46"/>
              <p:cNvSpPr/>
              <p:nvPr/>
            </p:nvSpPr>
            <p:spPr>
              <a:xfrm>
                <a:off x="7723478" y="3952182"/>
                <a:ext cx="11475" cy="7038"/>
              </a:xfrm>
              <a:custGeom>
                <a:rect b="b" l="l" r="r" t="t"/>
                <a:pathLst>
                  <a:path extrusionOk="0" h="165" w="269">
                    <a:moveTo>
                      <a:pt x="0" y="1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46"/>
              <p:cNvSpPr/>
              <p:nvPr/>
            </p:nvSpPr>
            <p:spPr>
              <a:xfrm>
                <a:off x="7430127" y="3651878"/>
                <a:ext cx="4479" cy="11475"/>
              </a:xfrm>
              <a:custGeom>
                <a:rect b="b" l="l" r="r" t="t"/>
                <a:pathLst>
                  <a:path extrusionOk="0" h="269" w="105">
                    <a:moveTo>
                      <a:pt x="0" y="0"/>
                    </a:moveTo>
                    <a:cubicBezTo>
                      <a:pt x="30" y="89"/>
                      <a:pt x="60" y="179"/>
                      <a:pt x="105" y="268"/>
                    </a:cubicBezTo>
                    <a:cubicBezTo>
                      <a:pt x="60" y="179"/>
                      <a:pt x="30" y="89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46"/>
              <p:cNvSpPr/>
              <p:nvPr/>
            </p:nvSpPr>
            <p:spPr>
              <a:xfrm>
                <a:off x="7652966" y="1778773"/>
                <a:ext cx="11475" cy="9555"/>
              </a:xfrm>
              <a:custGeom>
                <a:rect b="b" l="l" r="r" t="t"/>
                <a:pathLst>
                  <a:path extrusionOk="0" h="224" w="269">
                    <a:moveTo>
                      <a:pt x="269" y="1"/>
                    </a:moveTo>
                    <a:cubicBezTo>
                      <a:pt x="180" y="75"/>
                      <a:pt x="90" y="149"/>
                      <a:pt x="1" y="224"/>
                    </a:cubicBezTo>
                    <a:cubicBezTo>
                      <a:pt x="90" y="149"/>
                      <a:pt x="180" y="75"/>
                      <a:pt x="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46"/>
              <p:cNvSpPr/>
              <p:nvPr/>
            </p:nvSpPr>
            <p:spPr>
              <a:xfrm>
                <a:off x="7286630" y="2485469"/>
                <a:ext cx="7038" cy="11475"/>
              </a:xfrm>
              <a:custGeom>
                <a:rect b="b" l="l" r="r" t="t"/>
                <a:pathLst>
                  <a:path extrusionOk="0" h="269" w="165">
                    <a:moveTo>
                      <a:pt x="164" y="1"/>
                    </a:moveTo>
                    <a:lnTo>
                      <a:pt x="0" y="268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46"/>
              <p:cNvSpPr/>
              <p:nvPr/>
            </p:nvSpPr>
            <p:spPr>
              <a:xfrm>
                <a:off x="7258690" y="2548985"/>
                <a:ext cx="4479" cy="11432"/>
              </a:xfrm>
              <a:custGeom>
                <a:rect b="b" l="l" r="r" t="t"/>
                <a:pathLst>
                  <a:path extrusionOk="0" h="268" w="105">
                    <a:moveTo>
                      <a:pt x="105" y="0"/>
                    </a:moveTo>
                    <a:cubicBezTo>
                      <a:pt x="75" y="89"/>
                      <a:pt x="30" y="179"/>
                      <a:pt x="1" y="268"/>
                    </a:cubicBezTo>
                    <a:cubicBezTo>
                      <a:pt x="30" y="179"/>
                      <a:pt x="75" y="89"/>
                      <a:pt x="1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46"/>
              <p:cNvSpPr/>
              <p:nvPr/>
            </p:nvSpPr>
            <p:spPr>
              <a:xfrm>
                <a:off x="7411060" y="2084196"/>
                <a:ext cx="5119" cy="12115"/>
              </a:xfrm>
              <a:custGeom>
                <a:rect b="b" l="l" r="r" t="t"/>
                <a:pathLst>
                  <a:path extrusionOk="0" h="284" w="120">
                    <a:moveTo>
                      <a:pt x="120" y="0"/>
                    </a:moveTo>
                    <a:cubicBezTo>
                      <a:pt x="75" y="90"/>
                      <a:pt x="46" y="179"/>
                      <a:pt x="1" y="283"/>
                    </a:cubicBezTo>
                    <a:cubicBezTo>
                      <a:pt x="46" y="179"/>
                      <a:pt x="75" y="90"/>
                      <a:pt x="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46"/>
              <p:cNvSpPr/>
              <p:nvPr/>
            </p:nvSpPr>
            <p:spPr>
              <a:xfrm>
                <a:off x="7387598" y="2196554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19" y="1"/>
                    </a:moveTo>
                    <a:cubicBezTo>
                      <a:pt x="75" y="90"/>
                      <a:pt x="45" y="180"/>
                      <a:pt x="0" y="269"/>
                    </a:cubicBezTo>
                    <a:cubicBezTo>
                      <a:pt x="45" y="180"/>
                      <a:pt x="75" y="90"/>
                      <a:pt x="1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46"/>
              <p:cNvSpPr/>
              <p:nvPr/>
            </p:nvSpPr>
            <p:spPr>
              <a:xfrm>
                <a:off x="7329159" y="2417517"/>
                <a:ext cx="7038" cy="9598"/>
              </a:xfrm>
              <a:custGeom>
                <a:rect b="b" l="l" r="r" t="t"/>
                <a:pathLst>
                  <a:path extrusionOk="0" h="225" w="165">
                    <a:moveTo>
                      <a:pt x="164" y="1"/>
                    </a:moveTo>
                    <a:cubicBezTo>
                      <a:pt x="105" y="75"/>
                      <a:pt x="45" y="150"/>
                      <a:pt x="1" y="224"/>
                    </a:cubicBezTo>
                    <a:cubicBezTo>
                      <a:pt x="45" y="150"/>
                      <a:pt x="105" y="75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46"/>
              <p:cNvSpPr/>
              <p:nvPr/>
            </p:nvSpPr>
            <p:spPr>
              <a:xfrm>
                <a:off x="7885360" y="3588362"/>
                <a:ext cx="23547" cy="26064"/>
              </a:xfrm>
              <a:custGeom>
                <a:rect b="b" l="l" r="r" t="t"/>
                <a:pathLst>
                  <a:path extrusionOk="0" h="611" w="552">
                    <a:moveTo>
                      <a:pt x="492" y="611"/>
                    </a:moveTo>
                    <a:cubicBezTo>
                      <a:pt x="343" y="492"/>
                      <a:pt x="209" y="358"/>
                      <a:pt x="75" y="224"/>
                    </a:cubicBezTo>
                    <a:cubicBezTo>
                      <a:pt x="31" y="164"/>
                      <a:pt x="31" y="75"/>
                      <a:pt x="1" y="1"/>
                    </a:cubicBezTo>
                    <a:cubicBezTo>
                      <a:pt x="75" y="75"/>
                      <a:pt x="165" y="150"/>
                      <a:pt x="239" y="224"/>
                    </a:cubicBezTo>
                    <a:cubicBezTo>
                      <a:pt x="343" y="328"/>
                      <a:pt x="447" y="447"/>
                      <a:pt x="552" y="551"/>
                    </a:cubicBezTo>
                    <a:cubicBezTo>
                      <a:pt x="537" y="566"/>
                      <a:pt x="507" y="596"/>
                      <a:pt x="492" y="61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46"/>
              <p:cNvSpPr/>
              <p:nvPr/>
            </p:nvSpPr>
            <p:spPr>
              <a:xfrm>
                <a:off x="7494880" y="3748368"/>
                <a:ext cx="28623" cy="28623"/>
              </a:xfrm>
              <a:custGeom>
                <a:rect b="b" l="l" r="r" t="t"/>
                <a:pathLst>
                  <a:path extrusionOk="0" h="671" w="671">
                    <a:moveTo>
                      <a:pt x="1" y="1"/>
                    </a:moveTo>
                    <a:cubicBezTo>
                      <a:pt x="224" y="224"/>
                      <a:pt x="447" y="447"/>
                      <a:pt x="670" y="670"/>
                    </a:cubicBezTo>
                    <a:cubicBezTo>
                      <a:pt x="447" y="447"/>
                      <a:pt x="224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46"/>
              <p:cNvSpPr/>
              <p:nvPr/>
            </p:nvSpPr>
            <p:spPr>
              <a:xfrm>
                <a:off x="7868212" y="3990275"/>
                <a:ext cx="21670" cy="1962"/>
              </a:xfrm>
              <a:custGeom>
                <a:rect b="b" l="l" r="r" t="t"/>
                <a:pathLst>
                  <a:path extrusionOk="0" h="46" w="508">
                    <a:moveTo>
                      <a:pt x="1" y="1"/>
                    </a:moveTo>
                    <a:cubicBezTo>
                      <a:pt x="165" y="16"/>
                      <a:pt x="343" y="31"/>
                      <a:pt x="507" y="45"/>
                    </a:cubicBezTo>
                    <a:cubicBezTo>
                      <a:pt x="343" y="31"/>
                      <a:pt x="165" y="1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46"/>
              <p:cNvSpPr/>
              <p:nvPr/>
            </p:nvSpPr>
            <p:spPr>
              <a:xfrm>
                <a:off x="8087297" y="3898221"/>
                <a:ext cx="6996" cy="13992"/>
              </a:xfrm>
              <a:custGeom>
                <a:rect b="b" l="l" r="r" t="t"/>
                <a:pathLst>
                  <a:path extrusionOk="0" h="328" w="164">
                    <a:moveTo>
                      <a:pt x="0" y="328"/>
                    </a:moveTo>
                    <a:cubicBezTo>
                      <a:pt x="45" y="224"/>
                      <a:pt x="104" y="120"/>
                      <a:pt x="164" y="1"/>
                    </a:cubicBezTo>
                    <a:cubicBezTo>
                      <a:pt x="104" y="120"/>
                      <a:pt x="45" y="224"/>
                      <a:pt x="0" y="32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46"/>
              <p:cNvSpPr/>
              <p:nvPr/>
            </p:nvSpPr>
            <p:spPr>
              <a:xfrm>
                <a:off x="8084738" y="2635323"/>
                <a:ext cx="7038" cy="12115"/>
              </a:xfrm>
              <a:custGeom>
                <a:rect b="b" l="l" r="r" t="t"/>
                <a:pathLst>
                  <a:path extrusionOk="0" h="284" w="165">
                    <a:moveTo>
                      <a:pt x="1" y="283"/>
                    </a:moveTo>
                    <a:cubicBezTo>
                      <a:pt x="60" y="194"/>
                      <a:pt x="105" y="105"/>
                      <a:pt x="164" y="0"/>
                    </a:cubicBezTo>
                    <a:cubicBezTo>
                      <a:pt x="105" y="105"/>
                      <a:pt x="60" y="194"/>
                      <a:pt x="1" y="28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46"/>
              <p:cNvSpPr/>
              <p:nvPr/>
            </p:nvSpPr>
            <p:spPr>
              <a:xfrm>
                <a:off x="8072666" y="2654348"/>
                <a:ext cx="7038" cy="9598"/>
              </a:xfrm>
              <a:custGeom>
                <a:rect b="b" l="l" r="r" t="t"/>
                <a:pathLst>
                  <a:path extrusionOk="0" h="225" w="165">
                    <a:moveTo>
                      <a:pt x="1" y="224"/>
                    </a:moveTo>
                    <a:cubicBezTo>
                      <a:pt x="60" y="150"/>
                      <a:pt x="120" y="75"/>
                      <a:pt x="165" y="1"/>
                    </a:cubicBezTo>
                    <a:cubicBezTo>
                      <a:pt x="120" y="75"/>
                      <a:pt x="60" y="150"/>
                      <a:pt x="1" y="224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46"/>
              <p:cNvSpPr/>
              <p:nvPr/>
            </p:nvSpPr>
            <p:spPr>
              <a:xfrm>
                <a:off x="8072666" y="3921725"/>
                <a:ext cx="7678" cy="8915"/>
              </a:xfrm>
              <a:custGeom>
                <a:rect b="b" l="l" r="r" t="t"/>
                <a:pathLst>
                  <a:path extrusionOk="0" h="209" w="180">
                    <a:moveTo>
                      <a:pt x="1" y="209"/>
                    </a:moveTo>
                    <a:cubicBezTo>
                      <a:pt x="60" y="149"/>
                      <a:pt x="120" y="75"/>
                      <a:pt x="179" y="0"/>
                    </a:cubicBezTo>
                    <a:cubicBezTo>
                      <a:pt x="120" y="75"/>
                      <a:pt x="60" y="149"/>
                      <a:pt x="1" y="20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46"/>
              <p:cNvSpPr/>
              <p:nvPr/>
            </p:nvSpPr>
            <p:spPr>
              <a:xfrm>
                <a:off x="8094251" y="3358527"/>
                <a:ext cx="7038" cy="8915"/>
              </a:xfrm>
              <a:custGeom>
                <a:rect b="b" l="l" r="r" t="t"/>
                <a:pathLst>
                  <a:path extrusionOk="0" h="209" w="165">
                    <a:moveTo>
                      <a:pt x="1" y="209"/>
                    </a:moveTo>
                    <a:cubicBezTo>
                      <a:pt x="60" y="134"/>
                      <a:pt x="105" y="75"/>
                      <a:pt x="165" y="0"/>
                    </a:cubicBezTo>
                    <a:cubicBezTo>
                      <a:pt x="105" y="75"/>
                      <a:pt x="60" y="134"/>
                      <a:pt x="1" y="20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46"/>
              <p:cNvSpPr/>
              <p:nvPr/>
            </p:nvSpPr>
            <p:spPr>
              <a:xfrm>
                <a:off x="7258050" y="2769308"/>
                <a:ext cx="798804" cy="1149918"/>
              </a:xfrm>
              <a:custGeom>
                <a:rect b="b" l="l" r="r" t="t"/>
                <a:pathLst>
                  <a:path extrusionOk="0" h="26957" w="18726">
                    <a:moveTo>
                      <a:pt x="17371" y="22402"/>
                    </a:moveTo>
                    <a:cubicBezTo>
                      <a:pt x="17461" y="22834"/>
                      <a:pt x="17282" y="23087"/>
                      <a:pt x="16850" y="23116"/>
                    </a:cubicBezTo>
                    <a:cubicBezTo>
                      <a:pt x="16612" y="23131"/>
                      <a:pt x="16374" y="23146"/>
                      <a:pt x="16166" y="22968"/>
                    </a:cubicBezTo>
                    <a:cubicBezTo>
                      <a:pt x="16136" y="22953"/>
                      <a:pt x="16076" y="22938"/>
                      <a:pt x="16046" y="22938"/>
                    </a:cubicBezTo>
                    <a:cubicBezTo>
                      <a:pt x="15496" y="22982"/>
                      <a:pt x="14960" y="22908"/>
                      <a:pt x="14439" y="22774"/>
                    </a:cubicBezTo>
                    <a:lnTo>
                      <a:pt x="14439" y="22774"/>
                    </a:lnTo>
                    <a:cubicBezTo>
                      <a:pt x="14216" y="22700"/>
                      <a:pt x="13992" y="22625"/>
                      <a:pt x="13784" y="22551"/>
                    </a:cubicBezTo>
                    <a:lnTo>
                      <a:pt x="13769" y="22551"/>
                    </a:lnTo>
                    <a:lnTo>
                      <a:pt x="12400" y="21940"/>
                    </a:lnTo>
                    <a:lnTo>
                      <a:pt x="12400" y="21940"/>
                    </a:lnTo>
                    <a:lnTo>
                      <a:pt x="11417" y="21449"/>
                    </a:lnTo>
                    <a:lnTo>
                      <a:pt x="11402" y="21464"/>
                    </a:lnTo>
                    <a:lnTo>
                      <a:pt x="11417" y="21449"/>
                    </a:lnTo>
                    <a:cubicBezTo>
                      <a:pt x="11298" y="21360"/>
                      <a:pt x="11179" y="21300"/>
                      <a:pt x="11090" y="21196"/>
                    </a:cubicBezTo>
                    <a:cubicBezTo>
                      <a:pt x="11001" y="21077"/>
                      <a:pt x="10896" y="21077"/>
                      <a:pt x="10762" y="21077"/>
                    </a:cubicBezTo>
                    <a:cubicBezTo>
                      <a:pt x="10494" y="21092"/>
                      <a:pt x="10241" y="21092"/>
                      <a:pt x="9973" y="21092"/>
                    </a:cubicBezTo>
                    <a:cubicBezTo>
                      <a:pt x="9914" y="21092"/>
                      <a:pt x="9854" y="21107"/>
                      <a:pt x="9795" y="21122"/>
                    </a:cubicBezTo>
                    <a:cubicBezTo>
                      <a:pt x="9795" y="21122"/>
                      <a:pt x="9795" y="21122"/>
                      <a:pt x="9795" y="21122"/>
                    </a:cubicBezTo>
                    <a:cubicBezTo>
                      <a:pt x="9676" y="21181"/>
                      <a:pt x="9572" y="21256"/>
                      <a:pt x="9467" y="21330"/>
                    </a:cubicBezTo>
                    <a:lnTo>
                      <a:pt x="9467" y="21345"/>
                    </a:lnTo>
                    <a:lnTo>
                      <a:pt x="9452" y="21330"/>
                    </a:lnTo>
                    <a:cubicBezTo>
                      <a:pt x="9378" y="21405"/>
                      <a:pt x="9304" y="21479"/>
                      <a:pt x="9229" y="21568"/>
                    </a:cubicBezTo>
                    <a:cubicBezTo>
                      <a:pt x="9214" y="21583"/>
                      <a:pt x="9199" y="21598"/>
                      <a:pt x="9199" y="21613"/>
                    </a:cubicBezTo>
                    <a:cubicBezTo>
                      <a:pt x="8946" y="21881"/>
                      <a:pt x="8902" y="22208"/>
                      <a:pt x="8976" y="22566"/>
                    </a:cubicBezTo>
                    <a:lnTo>
                      <a:pt x="8961" y="22566"/>
                    </a:lnTo>
                    <a:cubicBezTo>
                      <a:pt x="9021" y="23235"/>
                      <a:pt x="9244" y="23831"/>
                      <a:pt x="9676" y="24337"/>
                    </a:cubicBezTo>
                    <a:lnTo>
                      <a:pt x="9676" y="24337"/>
                    </a:lnTo>
                    <a:cubicBezTo>
                      <a:pt x="9750" y="24426"/>
                      <a:pt x="9825" y="24516"/>
                      <a:pt x="9899" y="24605"/>
                    </a:cubicBezTo>
                    <a:lnTo>
                      <a:pt x="9914" y="24605"/>
                    </a:lnTo>
                    <a:lnTo>
                      <a:pt x="9899" y="24605"/>
                    </a:lnTo>
                    <a:cubicBezTo>
                      <a:pt x="9973" y="24694"/>
                      <a:pt x="10048" y="24769"/>
                      <a:pt x="10122" y="24843"/>
                    </a:cubicBezTo>
                    <a:cubicBezTo>
                      <a:pt x="10137" y="24858"/>
                      <a:pt x="10152" y="24873"/>
                      <a:pt x="10167" y="24873"/>
                    </a:cubicBezTo>
                    <a:cubicBezTo>
                      <a:pt x="10241" y="24932"/>
                      <a:pt x="10331" y="24992"/>
                      <a:pt x="10405" y="25051"/>
                    </a:cubicBezTo>
                    <a:cubicBezTo>
                      <a:pt x="10509" y="25126"/>
                      <a:pt x="10614" y="25200"/>
                      <a:pt x="10733" y="25290"/>
                    </a:cubicBezTo>
                    <a:cubicBezTo>
                      <a:pt x="10777" y="25319"/>
                      <a:pt x="10837" y="25349"/>
                      <a:pt x="10881" y="25379"/>
                    </a:cubicBezTo>
                    <a:cubicBezTo>
                      <a:pt x="10986" y="25438"/>
                      <a:pt x="11075" y="25483"/>
                      <a:pt x="11164" y="25543"/>
                    </a:cubicBezTo>
                    <a:cubicBezTo>
                      <a:pt x="11254" y="25602"/>
                      <a:pt x="11358" y="25662"/>
                      <a:pt x="11447" y="25706"/>
                    </a:cubicBezTo>
                    <a:lnTo>
                      <a:pt x="11447" y="25691"/>
                    </a:lnTo>
                    <a:lnTo>
                      <a:pt x="11447" y="25706"/>
                    </a:lnTo>
                    <a:cubicBezTo>
                      <a:pt x="11581" y="25781"/>
                      <a:pt x="11700" y="25855"/>
                      <a:pt x="11834" y="25930"/>
                    </a:cubicBezTo>
                    <a:lnTo>
                      <a:pt x="11834" y="25930"/>
                    </a:lnTo>
                    <a:lnTo>
                      <a:pt x="12325" y="26153"/>
                    </a:lnTo>
                    <a:cubicBezTo>
                      <a:pt x="12415" y="26183"/>
                      <a:pt x="12519" y="26212"/>
                      <a:pt x="12608" y="26257"/>
                    </a:cubicBezTo>
                    <a:cubicBezTo>
                      <a:pt x="12727" y="26287"/>
                      <a:pt x="12861" y="26332"/>
                      <a:pt x="12995" y="26376"/>
                    </a:cubicBezTo>
                    <a:cubicBezTo>
                      <a:pt x="13144" y="26406"/>
                      <a:pt x="13308" y="26436"/>
                      <a:pt x="13471" y="26480"/>
                    </a:cubicBezTo>
                    <a:cubicBezTo>
                      <a:pt x="13590" y="26495"/>
                      <a:pt x="13695" y="26510"/>
                      <a:pt x="13814" y="26525"/>
                    </a:cubicBezTo>
                    <a:lnTo>
                      <a:pt x="13814" y="26525"/>
                    </a:lnTo>
                    <a:cubicBezTo>
                      <a:pt x="14037" y="26540"/>
                      <a:pt x="14260" y="26570"/>
                      <a:pt x="14469" y="26585"/>
                    </a:cubicBezTo>
                    <a:lnTo>
                      <a:pt x="14484" y="26585"/>
                    </a:lnTo>
                    <a:cubicBezTo>
                      <a:pt x="14915" y="26644"/>
                      <a:pt x="15347" y="26644"/>
                      <a:pt x="15779" y="26585"/>
                    </a:cubicBezTo>
                    <a:cubicBezTo>
                      <a:pt x="15913" y="26585"/>
                      <a:pt x="16032" y="26585"/>
                      <a:pt x="16166" y="26585"/>
                    </a:cubicBezTo>
                    <a:cubicBezTo>
                      <a:pt x="16106" y="26629"/>
                      <a:pt x="16061" y="26704"/>
                      <a:pt x="15987" y="26719"/>
                    </a:cubicBezTo>
                    <a:cubicBezTo>
                      <a:pt x="15883" y="26763"/>
                      <a:pt x="15779" y="26793"/>
                      <a:pt x="15674" y="26808"/>
                    </a:cubicBezTo>
                    <a:cubicBezTo>
                      <a:pt x="14558" y="26957"/>
                      <a:pt x="13486" y="26853"/>
                      <a:pt x="12429" y="26480"/>
                    </a:cubicBezTo>
                    <a:cubicBezTo>
                      <a:pt x="11685" y="26227"/>
                      <a:pt x="11045" y="25811"/>
                      <a:pt x="10405" y="25379"/>
                    </a:cubicBezTo>
                    <a:cubicBezTo>
                      <a:pt x="9512" y="24754"/>
                      <a:pt x="8946" y="23920"/>
                      <a:pt x="8753" y="22819"/>
                    </a:cubicBezTo>
                    <a:cubicBezTo>
                      <a:pt x="8693" y="22461"/>
                      <a:pt x="8708" y="22104"/>
                      <a:pt x="8827" y="21747"/>
                    </a:cubicBezTo>
                    <a:lnTo>
                      <a:pt x="8827" y="21747"/>
                    </a:lnTo>
                    <a:cubicBezTo>
                      <a:pt x="8991" y="21568"/>
                      <a:pt x="9155" y="21375"/>
                      <a:pt x="9319" y="21196"/>
                    </a:cubicBezTo>
                    <a:lnTo>
                      <a:pt x="9319" y="21196"/>
                    </a:lnTo>
                    <a:cubicBezTo>
                      <a:pt x="9378" y="21152"/>
                      <a:pt x="9452" y="21122"/>
                      <a:pt x="9572" y="21062"/>
                    </a:cubicBezTo>
                    <a:cubicBezTo>
                      <a:pt x="9408" y="21018"/>
                      <a:pt x="9319" y="21003"/>
                      <a:pt x="9229" y="20988"/>
                    </a:cubicBezTo>
                    <a:cubicBezTo>
                      <a:pt x="8961" y="20913"/>
                      <a:pt x="8693" y="20824"/>
                      <a:pt x="8425" y="20750"/>
                    </a:cubicBezTo>
                    <a:cubicBezTo>
                      <a:pt x="8351" y="20705"/>
                      <a:pt x="8277" y="20675"/>
                      <a:pt x="8217" y="20631"/>
                    </a:cubicBezTo>
                    <a:cubicBezTo>
                      <a:pt x="8128" y="20571"/>
                      <a:pt x="8038" y="20512"/>
                      <a:pt x="7949" y="20452"/>
                    </a:cubicBezTo>
                    <a:lnTo>
                      <a:pt x="7934" y="20467"/>
                    </a:lnTo>
                    <a:lnTo>
                      <a:pt x="7949" y="20452"/>
                    </a:lnTo>
                    <a:cubicBezTo>
                      <a:pt x="7726" y="20258"/>
                      <a:pt x="7503" y="20050"/>
                      <a:pt x="7279" y="19857"/>
                    </a:cubicBezTo>
                    <a:lnTo>
                      <a:pt x="7279" y="19857"/>
                    </a:lnTo>
                    <a:lnTo>
                      <a:pt x="7294" y="19857"/>
                    </a:lnTo>
                    <a:cubicBezTo>
                      <a:pt x="7205" y="19752"/>
                      <a:pt x="7130" y="19633"/>
                      <a:pt x="7056" y="19529"/>
                    </a:cubicBezTo>
                    <a:cubicBezTo>
                      <a:pt x="7011" y="19455"/>
                      <a:pt x="6982" y="19380"/>
                      <a:pt x="6952" y="19321"/>
                    </a:cubicBezTo>
                    <a:cubicBezTo>
                      <a:pt x="6907" y="19217"/>
                      <a:pt x="6877" y="19127"/>
                      <a:pt x="6833" y="19038"/>
                    </a:cubicBezTo>
                    <a:cubicBezTo>
                      <a:pt x="6818" y="18978"/>
                      <a:pt x="6803" y="18934"/>
                      <a:pt x="6788" y="18874"/>
                    </a:cubicBezTo>
                    <a:cubicBezTo>
                      <a:pt x="6758" y="18651"/>
                      <a:pt x="6729" y="18428"/>
                      <a:pt x="6684" y="18204"/>
                    </a:cubicBezTo>
                    <a:cubicBezTo>
                      <a:pt x="6684" y="18160"/>
                      <a:pt x="6609" y="18130"/>
                      <a:pt x="6565" y="18085"/>
                    </a:cubicBezTo>
                    <a:lnTo>
                      <a:pt x="6565" y="18100"/>
                    </a:lnTo>
                    <a:lnTo>
                      <a:pt x="6565" y="18085"/>
                    </a:lnTo>
                    <a:cubicBezTo>
                      <a:pt x="6401" y="18011"/>
                      <a:pt x="6237" y="17951"/>
                      <a:pt x="6074" y="17877"/>
                    </a:cubicBezTo>
                    <a:lnTo>
                      <a:pt x="6074" y="17877"/>
                    </a:lnTo>
                    <a:cubicBezTo>
                      <a:pt x="5999" y="17862"/>
                      <a:pt x="5940" y="17832"/>
                      <a:pt x="5865" y="17832"/>
                    </a:cubicBezTo>
                    <a:cubicBezTo>
                      <a:pt x="5419" y="17817"/>
                      <a:pt x="4987" y="17907"/>
                      <a:pt x="4555" y="18041"/>
                    </a:cubicBezTo>
                    <a:cubicBezTo>
                      <a:pt x="4421" y="18070"/>
                      <a:pt x="4287" y="18175"/>
                      <a:pt x="4153" y="18249"/>
                    </a:cubicBezTo>
                    <a:cubicBezTo>
                      <a:pt x="4049" y="18175"/>
                      <a:pt x="4049" y="18070"/>
                      <a:pt x="4153" y="17996"/>
                    </a:cubicBezTo>
                    <a:cubicBezTo>
                      <a:pt x="4287" y="17907"/>
                      <a:pt x="4421" y="17832"/>
                      <a:pt x="4555" y="17773"/>
                    </a:cubicBezTo>
                    <a:cubicBezTo>
                      <a:pt x="4719" y="17713"/>
                      <a:pt x="4883" y="17669"/>
                      <a:pt x="5047" y="17609"/>
                    </a:cubicBezTo>
                    <a:cubicBezTo>
                      <a:pt x="5151" y="17594"/>
                      <a:pt x="5255" y="17579"/>
                      <a:pt x="5344" y="17549"/>
                    </a:cubicBezTo>
                    <a:cubicBezTo>
                      <a:pt x="5478" y="17535"/>
                      <a:pt x="5627" y="17520"/>
                      <a:pt x="5761" y="17505"/>
                    </a:cubicBezTo>
                    <a:cubicBezTo>
                      <a:pt x="6014" y="17564"/>
                      <a:pt x="6282" y="17609"/>
                      <a:pt x="6535" y="17669"/>
                    </a:cubicBezTo>
                    <a:cubicBezTo>
                      <a:pt x="6595" y="17698"/>
                      <a:pt x="6639" y="17728"/>
                      <a:pt x="6714" y="17773"/>
                    </a:cubicBezTo>
                    <a:cubicBezTo>
                      <a:pt x="6758" y="17549"/>
                      <a:pt x="6803" y="17356"/>
                      <a:pt x="6833" y="17162"/>
                    </a:cubicBezTo>
                    <a:lnTo>
                      <a:pt x="6937" y="16835"/>
                    </a:lnTo>
                    <a:cubicBezTo>
                      <a:pt x="6996" y="16686"/>
                      <a:pt x="7056" y="16552"/>
                      <a:pt x="7116" y="16403"/>
                    </a:cubicBezTo>
                    <a:lnTo>
                      <a:pt x="7116" y="16403"/>
                    </a:lnTo>
                    <a:cubicBezTo>
                      <a:pt x="7235" y="16195"/>
                      <a:pt x="7339" y="15972"/>
                      <a:pt x="7458" y="15748"/>
                    </a:cubicBezTo>
                    <a:lnTo>
                      <a:pt x="7443" y="15733"/>
                    </a:lnTo>
                    <a:lnTo>
                      <a:pt x="7458" y="15748"/>
                    </a:lnTo>
                    <a:cubicBezTo>
                      <a:pt x="7547" y="15659"/>
                      <a:pt x="7622" y="15555"/>
                      <a:pt x="7711" y="15466"/>
                    </a:cubicBezTo>
                    <a:cubicBezTo>
                      <a:pt x="7726" y="15451"/>
                      <a:pt x="7756" y="15421"/>
                      <a:pt x="7771" y="15406"/>
                    </a:cubicBezTo>
                    <a:cubicBezTo>
                      <a:pt x="7800" y="15391"/>
                      <a:pt x="7830" y="15361"/>
                      <a:pt x="7845" y="15346"/>
                    </a:cubicBezTo>
                    <a:cubicBezTo>
                      <a:pt x="7443" y="15257"/>
                      <a:pt x="7026" y="15168"/>
                      <a:pt x="6624" y="15064"/>
                    </a:cubicBezTo>
                    <a:lnTo>
                      <a:pt x="6624" y="15064"/>
                    </a:lnTo>
                    <a:cubicBezTo>
                      <a:pt x="6401" y="14930"/>
                      <a:pt x="6178" y="14781"/>
                      <a:pt x="5955" y="14632"/>
                    </a:cubicBezTo>
                    <a:cubicBezTo>
                      <a:pt x="5940" y="14617"/>
                      <a:pt x="5925" y="14602"/>
                      <a:pt x="5910" y="14587"/>
                    </a:cubicBezTo>
                    <a:cubicBezTo>
                      <a:pt x="5776" y="14409"/>
                      <a:pt x="5642" y="14245"/>
                      <a:pt x="5523" y="14081"/>
                    </a:cubicBezTo>
                    <a:lnTo>
                      <a:pt x="5523" y="14081"/>
                    </a:lnTo>
                    <a:cubicBezTo>
                      <a:pt x="5419" y="13858"/>
                      <a:pt x="5300" y="13635"/>
                      <a:pt x="5195" y="13411"/>
                    </a:cubicBezTo>
                    <a:lnTo>
                      <a:pt x="5195" y="13411"/>
                    </a:lnTo>
                    <a:cubicBezTo>
                      <a:pt x="5106" y="13054"/>
                      <a:pt x="5002" y="12682"/>
                      <a:pt x="4913" y="12325"/>
                    </a:cubicBezTo>
                    <a:cubicBezTo>
                      <a:pt x="4779" y="12295"/>
                      <a:pt x="4645" y="12265"/>
                      <a:pt x="4496" y="12221"/>
                    </a:cubicBezTo>
                    <a:cubicBezTo>
                      <a:pt x="4421" y="12206"/>
                      <a:pt x="4332" y="12161"/>
                      <a:pt x="4258" y="12161"/>
                    </a:cubicBezTo>
                    <a:cubicBezTo>
                      <a:pt x="4020" y="12161"/>
                      <a:pt x="3766" y="12176"/>
                      <a:pt x="3528" y="12191"/>
                    </a:cubicBezTo>
                    <a:cubicBezTo>
                      <a:pt x="3394" y="12206"/>
                      <a:pt x="3305" y="12161"/>
                      <a:pt x="3305" y="12027"/>
                    </a:cubicBezTo>
                    <a:cubicBezTo>
                      <a:pt x="3290" y="11834"/>
                      <a:pt x="3246" y="11640"/>
                      <a:pt x="3260" y="11447"/>
                    </a:cubicBezTo>
                    <a:cubicBezTo>
                      <a:pt x="3320" y="10955"/>
                      <a:pt x="3171" y="10524"/>
                      <a:pt x="2873" y="10152"/>
                    </a:cubicBezTo>
                    <a:cubicBezTo>
                      <a:pt x="2784" y="10033"/>
                      <a:pt x="2650" y="9943"/>
                      <a:pt x="2546" y="9839"/>
                    </a:cubicBezTo>
                    <a:cubicBezTo>
                      <a:pt x="2531" y="9824"/>
                      <a:pt x="2516" y="9809"/>
                      <a:pt x="2501" y="9794"/>
                    </a:cubicBezTo>
                    <a:cubicBezTo>
                      <a:pt x="2427" y="9660"/>
                      <a:pt x="2338" y="9541"/>
                      <a:pt x="2278" y="9407"/>
                    </a:cubicBezTo>
                    <a:cubicBezTo>
                      <a:pt x="2099" y="9035"/>
                      <a:pt x="2099" y="9005"/>
                      <a:pt x="1683" y="9035"/>
                    </a:cubicBezTo>
                    <a:cubicBezTo>
                      <a:pt x="1281" y="9050"/>
                      <a:pt x="968" y="8916"/>
                      <a:pt x="700" y="8633"/>
                    </a:cubicBezTo>
                    <a:cubicBezTo>
                      <a:pt x="626" y="8559"/>
                      <a:pt x="566" y="8470"/>
                      <a:pt x="507" y="8380"/>
                    </a:cubicBezTo>
                    <a:cubicBezTo>
                      <a:pt x="179" y="7830"/>
                      <a:pt x="1" y="7249"/>
                      <a:pt x="75" y="6609"/>
                    </a:cubicBezTo>
                    <a:cubicBezTo>
                      <a:pt x="105" y="6594"/>
                      <a:pt x="135" y="6564"/>
                      <a:pt x="179" y="6549"/>
                    </a:cubicBezTo>
                    <a:cubicBezTo>
                      <a:pt x="194" y="6683"/>
                      <a:pt x="209" y="6803"/>
                      <a:pt x="224" y="6936"/>
                    </a:cubicBezTo>
                    <a:cubicBezTo>
                      <a:pt x="224" y="6951"/>
                      <a:pt x="224" y="6966"/>
                      <a:pt x="224" y="6996"/>
                    </a:cubicBezTo>
                    <a:cubicBezTo>
                      <a:pt x="269" y="7145"/>
                      <a:pt x="298" y="7294"/>
                      <a:pt x="328" y="7457"/>
                    </a:cubicBezTo>
                    <a:cubicBezTo>
                      <a:pt x="343" y="7502"/>
                      <a:pt x="358" y="7547"/>
                      <a:pt x="373" y="7606"/>
                    </a:cubicBezTo>
                    <a:cubicBezTo>
                      <a:pt x="417" y="7696"/>
                      <a:pt x="462" y="7800"/>
                      <a:pt x="492" y="7889"/>
                    </a:cubicBezTo>
                    <a:cubicBezTo>
                      <a:pt x="566" y="8023"/>
                      <a:pt x="641" y="8142"/>
                      <a:pt x="700" y="8261"/>
                    </a:cubicBezTo>
                    <a:cubicBezTo>
                      <a:pt x="923" y="8618"/>
                      <a:pt x="1236" y="8827"/>
                      <a:pt x="1683" y="8797"/>
                    </a:cubicBezTo>
                    <a:cubicBezTo>
                      <a:pt x="1772" y="8782"/>
                      <a:pt x="1861" y="8797"/>
                      <a:pt x="1951" y="8797"/>
                    </a:cubicBezTo>
                    <a:cubicBezTo>
                      <a:pt x="2129" y="8797"/>
                      <a:pt x="2263" y="8872"/>
                      <a:pt x="2352" y="9020"/>
                    </a:cubicBezTo>
                    <a:cubicBezTo>
                      <a:pt x="2442" y="9154"/>
                      <a:pt x="2591" y="9259"/>
                      <a:pt x="2695" y="9363"/>
                    </a:cubicBezTo>
                    <a:lnTo>
                      <a:pt x="2695" y="9363"/>
                    </a:lnTo>
                    <a:cubicBezTo>
                      <a:pt x="2814" y="9467"/>
                      <a:pt x="2918" y="9556"/>
                      <a:pt x="3022" y="9660"/>
                    </a:cubicBezTo>
                    <a:cubicBezTo>
                      <a:pt x="3067" y="9690"/>
                      <a:pt x="3097" y="9720"/>
                      <a:pt x="3141" y="9750"/>
                    </a:cubicBezTo>
                    <a:cubicBezTo>
                      <a:pt x="3260" y="9869"/>
                      <a:pt x="3394" y="9973"/>
                      <a:pt x="3528" y="10092"/>
                    </a:cubicBezTo>
                    <a:cubicBezTo>
                      <a:pt x="3558" y="10122"/>
                      <a:pt x="3588" y="10152"/>
                      <a:pt x="3618" y="10181"/>
                    </a:cubicBezTo>
                    <a:cubicBezTo>
                      <a:pt x="3722" y="10315"/>
                      <a:pt x="3871" y="10405"/>
                      <a:pt x="3796" y="10613"/>
                    </a:cubicBezTo>
                    <a:cubicBezTo>
                      <a:pt x="3781" y="10643"/>
                      <a:pt x="3826" y="10717"/>
                      <a:pt x="3856" y="10762"/>
                    </a:cubicBezTo>
                    <a:cubicBezTo>
                      <a:pt x="3960" y="10896"/>
                      <a:pt x="4079" y="11030"/>
                      <a:pt x="4183" y="11179"/>
                    </a:cubicBezTo>
                    <a:lnTo>
                      <a:pt x="4198" y="11179"/>
                    </a:lnTo>
                    <a:lnTo>
                      <a:pt x="4407" y="11357"/>
                    </a:lnTo>
                    <a:cubicBezTo>
                      <a:pt x="4421" y="11372"/>
                      <a:pt x="4436" y="11387"/>
                      <a:pt x="4451" y="11402"/>
                    </a:cubicBezTo>
                    <a:lnTo>
                      <a:pt x="4674" y="11566"/>
                    </a:lnTo>
                    <a:cubicBezTo>
                      <a:pt x="4749" y="11625"/>
                      <a:pt x="4823" y="11670"/>
                      <a:pt x="4898" y="11729"/>
                    </a:cubicBezTo>
                    <a:cubicBezTo>
                      <a:pt x="4942" y="11729"/>
                      <a:pt x="5002" y="11744"/>
                      <a:pt x="5002" y="11729"/>
                    </a:cubicBezTo>
                    <a:cubicBezTo>
                      <a:pt x="5032" y="11625"/>
                      <a:pt x="5047" y="11506"/>
                      <a:pt x="5076" y="11387"/>
                    </a:cubicBezTo>
                    <a:cubicBezTo>
                      <a:pt x="5091" y="11328"/>
                      <a:pt x="5106" y="11268"/>
                      <a:pt x="5121" y="11223"/>
                    </a:cubicBezTo>
                    <a:cubicBezTo>
                      <a:pt x="5166" y="11134"/>
                      <a:pt x="5210" y="11045"/>
                      <a:pt x="5240" y="10955"/>
                    </a:cubicBezTo>
                    <a:cubicBezTo>
                      <a:pt x="5285" y="10896"/>
                      <a:pt x="5315" y="10836"/>
                      <a:pt x="5344" y="10777"/>
                    </a:cubicBezTo>
                    <a:cubicBezTo>
                      <a:pt x="5404" y="10747"/>
                      <a:pt x="5463" y="10702"/>
                      <a:pt x="5538" y="10643"/>
                    </a:cubicBezTo>
                    <a:cubicBezTo>
                      <a:pt x="5091" y="10345"/>
                      <a:pt x="4749" y="9988"/>
                      <a:pt x="4436" y="9616"/>
                    </a:cubicBezTo>
                    <a:cubicBezTo>
                      <a:pt x="4317" y="9467"/>
                      <a:pt x="4213" y="9318"/>
                      <a:pt x="4094" y="9169"/>
                    </a:cubicBezTo>
                    <a:lnTo>
                      <a:pt x="4079" y="9184"/>
                    </a:lnTo>
                    <a:cubicBezTo>
                      <a:pt x="4079" y="9184"/>
                      <a:pt x="4094" y="9169"/>
                      <a:pt x="4094" y="9169"/>
                    </a:cubicBezTo>
                    <a:cubicBezTo>
                      <a:pt x="3960" y="8961"/>
                      <a:pt x="3811" y="8738"/>
                      <a:pt x="3662" y="8514"/>
                    </a:cubicBezTo>
                    <a:lnTo>
                      <a:pt x="3647" y="8529"/>
                    </a:lnTo>
                    <a:lnTo>
                      <a:pt x="3662" y="8514"/>
                    </a:lnTo>
                    <a:cubicBezTo>
                      <a:pt x="3603" y="8425"/>
                      <a:pt x="3543" y="8336"/>
                      <a:pt x="3484" y="8246"/>
                    </a:cubicBezTo>
                    <a:lnTo>
                      <a:pt x="3499" y="8246"/>
                    </a:lnTo>
                    <a:cubicBezTo>
                      <a:pt x="3409" y="8112"/>
                      <a:pt x="3335" y="7993"/>
                      <a:pt x="3260" y="7859"/>
                    </a:cubicBezTo>
                    <a:lnTo>
                      <a:pt x="3260" y="7859"/>
                    </a:lnTo>
                    <a:cubicBezTo>
                      <a:pt x="3156" y="7636"/>
                      <a:pt x="3052" y="7428"/>
                      <a:pt x="2933" y="7204"/>
                    </a:cubicBezTo>
                    <a:lnTo>
                      <a:pt x="2933" y="7204"/>
                    </a:lnTo>
                    <a:cubicBezTo>
                      <a:pt x="2903" y="7115"/>
                      <a:pt x="2859" y="7026"/>
                      <a:pt x="2814" y="6936"/>
                    </a:cubicBezTo>
                    <a:cubicBezTo>
                      <a:pt x="2799" y="6877"/>
                      <a:pt x="2784" y="6817"/>
                      <a:pt x="2769" y="6773"/>
                    </a:cubicBezTo>
                    <a:cubicBezTo>
                      <a:pt x="2739" y="6654"/>
                      <a:pt x="2695" y="6535"/>
                      <a:pt x="2665" y="6430"/>
                    </a:cubicBezTo>
                    <a:lnTo>
                      <a:pt x="2665" y="6430"/>
                    </a:lnTo>
                    <a:cubicBezTo>
                      <a:pt x="2665" y="6401"/>
                      <a:pt x="2665" y="6371"/>
                      <a:pt x="2665" y="6356"/>
                    </a:cubicBezTo>
                    <a:cubicBezTo>
                      <a:pt x="2457" y="5627"/>
                      <a:pt x="2382" y="4882"/>
                      <a:pt x="2308" y="4138"/>
                    </a:cubicBezTo>
                    <a:cubicBezTo>
                      <a:pt x="2293" y="4034"/>
                      <a:pt x="2338" y="4019"/>
                      <a:pt x="2427" y="4034"/>
                    </a:cubicBezTo>
                    <a:cubicBezTo>
                      <a:pt x="2442" y="4049"/>
                      <a:pt x="2442" y="4064"/>
                      <a:pt x="2457" y="4079"/>
                    </a:cubicBezTo>
                    <a:cubicBezTo>
                      <a:pt x="2486" y="4198"/>
                      <a:pt x="2516" y="4302"/>
                      <a:pt x="2531" y="4406"/>
                    </a:cubicBezTo>
                    <a:lnTo>
                      <a:pt x="2531" y="4406"/>
                    </a:lnTo>
                    <a:cubicBezTo>
                      <a:pt x="2561" y="4555"/>
                      <a:pt x="2576" y="4719"/>
                      <a:pt x="2605" y="4867"/>
                    </a:cubicBezTo>
                    <a:cubicBezTo>
                      <a:pt x="2680" y="5254"/>
                      <a:pt x="2769" y="5627"/>
                      <a:pt x="2859" y="6014"/>
                    </a:cubicBezTo>
                    <a:lnTo>
                      <a:pt x="2859" y="5999"/>
                    </a:lnTo>
                    <a:lnTo>
                      <a:pt x="3141" y="6847"/>
                    </a:lnTo>
                    <a:cubicBezTo>
                      <a:pt x="3216" y="7011"/>
                      <a:pt x="3260" y="7190"/>
                      <a:pt x="3350" y="7338"/>
                    </a:cubicBezTo>
                    <a:cubicBezTo>
                      <a:pt x="3662" y="7859"/>
                      <a:pt x="3975" y="8380"/>
                      <a:pt x="4302" y="8886"/>
                    </a:cubicBezTo>
                    <a:cubicBezTo>
                      <a:pt x="4302" y="8901"/>
                      <a:pt x="4332" y="8916"/>
                      <a:pt x="4347" y="8916"/>
                    </a:cubicBezTo>
                    <a:cubicBezTo>
                      <a:pt x="4392" y="8991"/>
                      <a:pt x="4451" y="9065"/>
                      <a:pt x="4511" y="9154"/>
                    </a:cubicBezTo>
                    <a:lnTo>
                      <a:pt x="4511" y="9139"/>
                    </a:lnTo>
                    <a:cubicBezTo>
                      <a:pt x="4570" y="9214"/>
                      <a:pt x="4615" y="9288"/>
                      <a:pt x="4674" y="9363"/>
                    </a:cubicBezTo>
                    <a:lnTo>
                      <a:pt x="4674" y="9363"/>
                    </a:lnTo>
                    <a:cubicBezTo>
                      <a:pt x="4749" y="9452"/>
                      <a:pt x="4823" y="9556"/>
                      <a:pt x="4898" y="9646"/>
                    </a:cubicBezTo>
                    <a:cubicBezTo>
                      <a:pt x="4987" y="9809"/>
                      <a:pt x="5121" y="9928"/>
                      <a:pt x="5285" y="10018"/>
                    </a:cubicBezTo>
                    <a:lnTo>
                      <a:pt x="5553" y="10241"/>
                    </a:lnTo>
                    <a:lnTo>
                      <a:pt x="5568" y="10241"/>
                    </a:lnTo>
                    <a:lnTo>
                      <a:pt x="5553" y="10241"/>
                    </a:lnTo>
                    <a:cubicBezTo>
                      <a:pt x="5672" y="10330"/>
                      <a:pt x="5776" y="10405"/>
                      <a:pt x="5895" y="10479"/>
                    </a:cubicBezTo>
                    <a:cubicBezTo>
                      <a:pt x="5999" y="10524"/>
                      <a:pt x="6089" y="10598"/>
                      <a:pt x="6193" y="10643"/>
                    </a:cubicBezTo>
                    <a:cubicBezTo>
                      <a:pt x="6669" y="10821"/>
                      <a:pt x="7130" y="11000"/>
                      <a:pt x="7651" y="11015"/>
                    </a:cubicBezTo>
                    <a:cubicBezTo>
                      <a:pt x="7964" y="11060"/>
                      <a:pt x="8291" y="11119"/>
                      <a:pt x="8604" y="11015"/>
                    </a:cubicBezTo>
                    <a:cubicBezTo>
                      <a:pt x="8961" y="10941"/>
                      <a:pt x="9319" y="10911"/>
                      <a:pt x="9616" y="10658"/>
                    </a:cubicBezTo>
                    <a:cubicBezTo>
                      <a:pt x="9646" y="10583"/>
                      <a:pt x="9661" y="10494"/>
                      <a:pt x="9691" y="10405"/>
                    </a:cubicBezTo>
                    <a:cubicBezTo>
                      <a:pt x="9765" y="10330"/>
                      <a:pt x="9839" y="10256"/>
                      <a:pt x="9914" y="10181"/>
                    </a:cubicBezTo>
                    <a:cubicBezTo>
                      <a:pt x="10063" y="10107"/>
                      <a:pt x="10212" y="10033"/>
                      <a:pt x="10360" y="9958"/>
                    </a:cubicBezTo>
                    <a:lnTo>
                      <a:pt x="10688" y="9913"/>
                    </a:lnTo>
                    <a:lnTo>
                      <a:pt x="10688" y="9913"/>
                    </a:lnTo>
                    <a:cubicBezTo>
                      <a:pt x="10807" y="9884"/>
                      <a:pt x="10911" y="9839"/>
                      <a:pt x="11030" y="9809"/>
                    </a:cubicBezTo>
                    <a:lnTo>
                      <a:pt x="11030" y="9809"/>
                    </a:lnTo>
                    <a:cubicBezTo>
                      <a:pt x="11149" y="9750"/>
                      <a:pt x="11283" y="9690"/>
                      <a:pt x="11417" y="9631"/>
                    </a:cubicBezTo>
                    <a:cubicBezTo>
                      <a:pt x="11670" y="9646"/>
                      <a:pt x="11894" y="9541"/>
                      <a:pt x="12117" y="9407"/>
                    </a:cubicBezTo>
                    <a:cubicBezTo>
                      <a:pt x="12236" y="9333"/>
                      <a:pt x="12355" y="9259"/>
                      <a:pt x="12519" y="9154"/>
                    </a:cubicBezTo>
                    <a:cubicBezTo>
                      <a:pt x="12295" y="9095"/>
                      <a:pt x="12132" y="9050"/>
                      <a:pt x="11953" y="9020"/>
                    </a:cubicBezTo>
                    <a:lnTo>
                      <a:pt x="11953" y="9020"/>
                    </a:lnTo>
                    <a:cubicBezTo>
                      <a:pt x="11864" y="8976"/>
                      <a:pt x="11775" y="8946"/>
                      <a:pt x="11685" y="8901"/>
                    </a:cubicBezTo>
                    <a:cubicBezTo>
                      <a:pt x="11685" y="8901"/>
                      <a:pt x="11685" y="8901"/>
                      <a:pt x="11685" y="8901"/>
                    </a:cubicBezTo>
                    <a:cubicBezTo>
                      <a:pt x="11343" y="8663"/>
                      <a:pt x="10986" y="8425"/>
                      <a:pt x="10643" y="8187"/>
                    </a:cubicBezTo>
                    <a:lnTo>
                      <a:pt x="9929" y="7472"/>
                    </a:lnTo>
                    <a:lnTo>
                      <a:pt x="9914" y="7487"/>
                    </a:lnTo>
                    <a:lnTo>
                      <a:pt x="9929" y="7472"/>
                    </a:lnTo>
                    <a:cubicBezTo>
                      <a:pt x="9869" y="7383"/>
                      <a:pt x="9810" y="7294"/>
                      <a:pt x="9750" y="7204"/>
                    </a:cubicBezTo>
                    <a:cubicBezTo>
                      <a:pt x="9691" y="7100"/>
                      <a:pt x="9646" y="6981"/>
                      <a:pt x="9586" y="6877"/>
                    </a:cubicBezTo>
                    <a:cubicBezTo>
                      <a:pt x="9512" y="6669"/>
                      <a:pt x="9438" y="6460"/>
                      <a:pt x="9348" y="6252"/>
                    </a:cubicBezTo>
                    <a:cubicBezTo>
                      <a:pt x="9244" y="6296"/>
                      <a:pt x="9155" y="6341"/>
                      <a:pt x="9080" y="6371"/>
                    </a:cubicBezTo>
                    <a:lnTo>
                      <a:pt x="9080" y="6371"/>
                    </a:lnTo>
                    <a:cubicBezTo>
                      <a:pt x="8976" y="6386"/>
                      <a:pt x="8887" y="6401"/>
                      <a:pt x="8783" y="6430"/>
                    </a:cubicBezTo>
                    <a:cubicBezTo>
                      <a:pt x="8530" y="6505"/>
                      <a:pt x="8262" y="6520"/>
                      <a:pt x="8009" y="6490"/>
                    </a:cubicBezTo>
                    <a:cubicBezTo>
                      <a:pt x="7830" y="6460"/>
                      <a:pt x="7666" y="6416"/>
                      <a:pt x="7503" y="6371"/>
                    </a:cubicBezTo>
                    <a:lnTo>
                      <a:pt x="7503" y="6371"/>
                    </a:lnTo>
                    <a:cubicBezTo>
                      <a:pt x="7175" y="6192"/>
                      <a:pt x="6848" y="5999"/>
                      <a:pt x="6520" y="5820"/>
                    </a:cubicBezTo>
                    <a:lnTo>
                      <a:pt x="6505" y="5835"/>
                    </a:lnTo>
                    <a:lnTo>
                      <a:pt x="6520" y="5820"/>
                    </a:lnTo>
                    <a:cubicBezTo>
                      <a:pt x="6342" y="5627"/>
                      <a:pt x="6178" y="5418"/>
                      <a:pt x="6014" y="5225"/>
                    </a:cubicBezTo>
                    <a:cubicBezTo>
                      <a:pt x="5969" y="5180"/>
                      <a:pt x="5940" y="5121"/>
                      <a:pt x="5910" y="5061"/>
                    </a:cubicBezTo>
                    <a:cubicBezTo>
                      <a:pt x="5821" y="4882"/>
                      <a:pt x="5716" y="4689"/>
                      <a:pt x="5627" y="4510"/>
                    </a:cubicBezTo>
                    <a:lnTo>
                      <a:pt x="5627" y="4510"/>
                    </a:lnTo>
                    <a:cubicBezTo>
                      <a:pt x="5597" y="4406"/>
                      <a:pt x="5553" y="4287"/>
                      <a:pt x="5523" y="4183"/>
                    </a:cubicBezTo>
                    <a:lnTo>
                      <a:pt x="5523" y="4183"/>
                    </a:lnTo>
                    <a:cubicBezTo>
                      <a:pt x="5359" y="3662"/>
                      <a:pt x="5389" y="3141"/>
                      <a:pt x="5389" y="2605"/>
                    </a:cubicBezTo>
                    <a:cubicBezTo>
                      <a:pt x="5404" y="2337"/>
                      <a:pt x="5389" y="2054"/>
                      <a:pt x="5419" y="1786"/>
                    </a:cubicBezTo>
                    <a:cubicBezTo>
                      <a:pt x="5448" y="1518"/>
                      <a:pt x="5344" y="1310"/>
                      <a:pt x="5151" y="1131"/>
                    </a:cubicBezTo>
                    <a:cubicBezTo>
                      <a:pt x="4883" y="893"/>
                      <a:pt x="4600" y="655"/>
                      <a:pt x="4317" y="432"/>
                    </a:cubicBezTo>
                    <a:lnTo>
                      <a:pt x="4302" y="432"/>
                    </a:lnTo>
                    <a:lnTo>
                      <a:pt x="4317" y="432"/>
                    </a:lnTo>
                    <a:cubicBezTo>
                      <a:pt x="4198" y="298"/>
                      <a:pt x="4094" y="179"/>
                      <a:pt x="3975" y="60"/>
                    </a:cubicBezTo>
                    <a:lnTo>
                      <a:pt x="4034" y="0"/>
                    </a:lnTo>
                    <a:cubicBezTo>
                      <a:pt x="4079" y="30"/>
                      <a:pt x="4139" y="60"/>
                      <a:pt x="4183" y="75"/>
                    </a:cubicBezTo>
                    <a:cubicBezTo>
                      <a:pt x="4198" y="89"/>
                      <a:pt x="4213" y="104"/>
                      <a:pt x="4243" y="119"/>
                    </a:cubicBezTo>
                    <a:cubicBezTo>
                      <a:pt x="4317" y="179"/>
                      <a:pt x="4392" y="238"/>
                      <a:pt x="4466" y="298"/>
                    </a:cubicBezTo>
                    <a:cubicBezTo>
                      <a:pt x="4481" y="313"/>
                      <a:pt x="4496" y="328"/>
                      <a:pt x="4511" y="342"/>
                    </a:cubicBezTo>
                    <a:cubicBezTo>
                      <a:pt x="4600" y="417"/>
                      <a:pt x="4689" y="491"/>
                      <a:pt x="4794" y="566"/>
                    </a:cubicBezTo>
                    <a:lnTo>
                      <a:pt x="4794" y="566"/>
                    </a:lnTo>
                    <a:cubicBezTo>
                      <a:pt x="4868" y="625"/>
                      <a:pt x="4942" y="685"/>
                      <a:pt x="5017" y="744"/>
                    </a:cubicBezTo>
                    <a:cubicBezTo>
                      <a:pt x="5032" y="759"/>
                      <a:pt x="5047" y="759"/>
                      <a:pt x="5061" y="774"/>
                    </a:cubicBezTo>
                    <a:cubicBezTo>
                      <a:pt x="5121" y="834"/>
                      <a:pt x="5195" y="908"/>
                      <a:pt x="5255" y="968"/>
                    </a:cubicBezTo>
                    <a:cubicBezTo>
                      <a:pt x="5538" y="1206"/>
                      <a:pt x="5702" y="1489"/>
                      <a:pt x="5687" y="1890"/>
                    </a:cubicBezTo>
                    <a:cubicBezTo>
                      <a:pt x="5657" y="2337"/>
                      <a:pt x="5657" y="2784"/>
                      <a:pt x="5657" y="3230"/>
                    </a:cubicBezTo>
                    <a:cubicBezTo>
                      <a:pt x="5657" y="3483"/>
                      <a:pt x="5672" y="3736"/>
                      <a:pt x="5791" y="3974"/>
                    </a:cubicBezTo>
                    <a:lnTo>
                      <a:pt x="5791" y="3960"/>
                    </a:lnTo>
                    <a:cubicBezTo>
                      <a:pt x="5821" y="4079"/>
                      <a:pt x="5865" y="4183"/>
                      <a:pt x="5895" y="4302"/>
                    </a:cubicBezTo>
                    <a:lnTo>
                      <a:pt x="6148" y="4793"/>
                    </a:lnTo>
                    <a:cubicBezTo>
                      <a:pt x="6208" y="4882"/>
                      <a:pt x="6267" y="4987"/>
                      <a:pt x="6342" y="5076"/>
                    </a:cubicBezTo>
                    <a:cubicBezTo>
                      <a:pt x="6386" y="5150"/>
                      <a:pt x="6431" y="5225"/>
                      <a:pt x="6490" y="5284"/>
                    </a:cubicBezTo>
                    <a:cubicBezTo>
                      <a:pt x="6580" y="5388"/>
                      <a:pt x="6669" y="5478"/>
                      <a:pt x="6773" y="5582"/>
                    </a:cubicBezTo>
                    <a:cubicBezTo>
                      <a:pt x="6907" y="5671"/>
                      <a:pt x="7056" y="5746"/>
                      <a:pt x="7190" y="5835"/>
                    </a:cubicBezTo>
                    <a:cubicBezTo>
                      <a:pt x="7309" y="5895"/>
                      <a:pt x="7428" y="5954"/>
                      <a:pt x="7547" y="6014"/>
                    </a:cubicBezTo>
                    <a:cubicBezTo>
                      <a:pt x="7592" y="6029"/>
                      <a:pt x="7651" y="6043"/>
                      <a:pt x="7696" y="6058"/>
                    </a:cubicBezTo>
                    <a:cubicBezTo>
                      <a:pt x="7994" y="6192"/>
                      <a:pt x="8306" y="6222"/>
                      <a:pt x="8619" y="6118"/>
                    </a:cubicBezTo>
                    <a:lnTo>
                      <a:pt x="9199" y="5939"/>
                    </a:lnTo>
                    <a:cubicBezTo>
                      <a:pt x="9229" y="5924"/>
                      <a:pt x="9289" y="5909"/>
                      <a:pt x="9289" y="5880"/>
                    </a:cubicBezTo>
                    <a:cubicBezTo>
                      <a:pt x="9333" y="5731"/>
                      <a:pt x="9393" y="5761"/>
                      <a:pt x="9467" y="5850"/>
                    </a:cubicBezTo>
                    <a:lnTo>
                      <a:pt x="9452" y="5850"/>
                    </a:lnTo>
                    <a:cubicBezTo>
                      <a:pt x="9631" y="6192"/>
                      <a:pt x="9795" y="6549"/>
                      <a:pt x="9959" y="6907"/>
                    </a:cubicBezTo>
                    <a:cubicBezTo>
                      <a:pt x="9973" y="6936"/>
                      <a:pt x="9988" y="6966"/>
                      <a:pt x="10003" y="6996"/>
                    </a:cubicBezTo>
                    <a:cubicBezTo>
                      <a:pt x="10093" y="7115"/>
                      <a:pt x="10167" y="7219"/>
                      <a:pt x="10241" y="7338"/>
                    </a:cubicBezTo>
                    <a:cubicBezTo>
                      <a:pt x="10256" y="7353"/>
                      <a:pt x="10256" y="7368"/>
                      <a:pt x="10271" y="7383"/>
                    </a:cubicBezTo>
                    <a:cubicBezTo>
                      <a:pt x="10390" y="7502"/>
                      <a:pt x="10509" y="7606"/>
                      <a:pt x="10628" y="7725"/>
                    </a:cubicBezTo>
                    <a:cubicBezTo>
                      <a:pt x="10673" y="7770"/>
                      <a:pt x="10733" y="7830"/>
                      <a:pt x="10792" y="7874"/>
                    </a:cubicBezTo>
                    <a:cubicBezTo>
                      <a:pt x="10867" y="7934"/>
                      <a:pt x="10941" y="7993"/>
                      <a:pt x="11015" y="8053"/>
                    </a:cubicBezTo>
                    <a:cubicBezTo>
                      <a:pt x="11254" y="8276"/>
                      <a:pt x="11521" y="8470"/>
                      <a:pt x="11834" y="8589"/>
                    </a:cubicBezTo>
                    <a:lnTo>
                      <a:pt x="12102" y="8708"/>
                    </a:lnTo>
                    <a:cubicBezTo>
                      <a:pt x="12281" y="8797"/>
                      <a:pt x="12459" y="8812"/>
                      <a:pt x="12653" y="8812"/>
                    </a:cubicBezTo>
                    <a:lnTo>
                      <a:pt x="13099" y="8857"/>
                    </a:lnTo>
                    <a:cubicBezTo>
                      <a:pt x="13189" y="8827"/>
                      <a:pt x="13278" y="8812"/>
                      <a:pt x="13337" y="8767"/>
                    </a:cubicBezTo>
                    <a:cubicBezTo>
                      <a:pt x="13501" y="8604"/>
                      <a:pt x="13724" y="8529"/>
                      <a:pt x="13933" y="8425"/>
                    </a:cubicBezTo>
                    <a:cubicBezTo>
                      <a:pt x="14052" y="8410"/>
                      <a:pt x="14156" y="8395"/>
                      <a:pt x="14275" y="8365"/>
                    </a:cubicBezTo>
                    <a:cubicBezTo>
                      <a:pt x="14379" y="8351"/>
                      <a:pt x="14484" y="8336"/>
                      <a:pt x="14588" y="8321"/>
                    </a:cubicBezTo>
                    <a:cubicBezTo>
                      <a:pt x="14707" y="8291"/>
                      <a:pt x="14826" y="8276"/>
                      <a:pt x="14930" y="8261"/>
                    </a:cubicBezTo>
                    <a:cubicBezTo>
                      <a:pt x="15332" y="8217"/>
                      <a:pt x="15704" y="8380"/>
                      <a:pt x="16076" y="8485"/>
                    </a:cubicBezTo>
                    <a:cubicBezTo>
                      <a:pt x="16180" y="8544"/>
                      <a:pt x="16285" y="8604"/>
                      <a:pt x="16404" y="8663"/>
                    </a:cubicBezTo>
                    <a:lnTo>
                      <a:pt x="16835" y="8916"/>
                    </a:lnTo>
                    <a:lnTo>
                      <a:pt x="17163" y="9259"/>
                    </a:lnTo>
                    <a:lnTo>
                      <a:pt x="17163" y="9259"/>
                    </a:lnTo>
                    <a:cubicBezTo>
                      <a:pt x="17222" y="9348"/>
                      <a:pt x="17282" y="9452"/>
                      <a:pt x="17341" y="9541"/>
                    </a:cubicBezTo>
                    <a:cubicBezTo>
                      <a:pt x="17341" y="9571"/>
                      <a:pt x="17356" y="9601"/>
                      <a:pt x="17371" y="9646"/>
                    </a:cubicBezTo>
                    <a:cubicBezTo>
                      <a:pt x="17431" y="9765"/>
                      <a:pt x="17490" y="9899"/>
                      <a:pt x="17565" y="10033"/>
                    </a:cubicBezTo>
                    <a:cubicBezTo>
                      <a:pt x="17654" y="10345"/>
                      <a:pt x="17862" y="10583"/>
                      <a:pt x="18041" y="10851"/>
                    </a:cubicBezTo>
                    <a:cubicBezTo>
                      <a:pt x="18175" y="11015"/>
                      <a:pt x="18309" y="11194"/>
                      <a:pt x="18473" y="11372"/>
                    </a:cubicBezTo>
                    <a:cubicBezTo>
                      <a:pt x="18607" y="11536"/>
                      <a:pt x="18726" y="11700"/>
                      <a:pt x="18711" y="11938"/>
                    </a:cubicBezTo>
                    <a:cubicBezTo>
                      <a:pt x="18681" y="11923"/>
                      <a:pt x="18651" y="11893"/>
                      <a:pt x="18622" y="11878"/>
                    </a:cubicBezTo>
                    <a:cubicBezTo>
                      <a:pt x="18562" y="11789"/>
                      <a:pt x="18517" y="11685"/>
                      <a:pt x="18443" y="11625"/>
                    </a:cubicBezTo>
                    <a:cubicBezTo>
                      <a:pt x="18249" y="11447"/>
                      <a:pt x="18056" y="11268"/>
                      <a:pt x="17848" y="11104"/>
                    </a:cubicBezTo>
                    <a:cubicBezTo>
                      <a:pt x="17669" y="10851"/>
                      <a:pt x="17490" y="10583"/>
                      <a:pt x="17297" y="10330"/>
                    </a:cubicBezTo>
                    <a:lnTo>
                      <a:pt x="17297" y="10345"/>
                    </a:lnTo>
                    <a:lnTo>
                      <a:pt x="17312" y="10330"/>
                    </a:lnTo>
                    <a:cubicBezTo>
                      <a:pt x="17207" y="10152"/>
                      <a:pt x="17118" y="9973"/>
                      <a:pt x="17029" y="9780"/>
                    </a:cubicBezTo>
                    <a:lnTo>
                      <a:pt x="17029" y="9780"/>
                    </a:lnTo>
                    <a:cubicBezTo>
                      <a:pt x="16925" y="9526"/>
                      <a:pt x="16791" y="9273"/>
                      <a:pt x="16523" y="9125"/>
                    </a:cubicBezTo>
                    <a:cubicBezTo>
                      <a:pt x="16493" y="9110"/>
                      <a:pt x="16478" y="9095"/>
                      <a:pt x="16463" y="9080"/>
                    </a:cubicBezTo>
                    <a:cubicBezTo>
                      <a:pt x="16002" y="8589"/>
                      <a:pt x="15451" y="8395"/>
                      <a:pt x="14781" y="8499"/>
                    </a:cubicBezTo>
                    <a:cubicBezTo>
                      <a:pt x="14588" y="8529"/>
                      <a:pt x="14394" y="8559"/>
                      <a:pt x="14186" y="8589"/>
                    </a:cubicBezTo>
                    <a:cubicBezTo>
                      <a:pt x="13933" y="8633"/>
                      <a:pt x="13710" y="8708"/>
                      <a:pt x="13531" y="8901"/>
                    </a:cubicBezTo>
                    <a:lnTo>
                      <a:pt x="13546" y="8916"/>
                    </a:lnTo>
                    <a:lnTo>
                      <a:pt x="13531" y="8901"/>
                    </a:lnTo>
                    <a:cubicBezTo>
                      <a:pt x="13412" y="8991"/>
                      <a:pt x="13278" y="9080"/>
                      <a:pt x="13159" y="9184"/>
                    </a:cubicBezTo>
                    <a:cubicBezTo>
                      <a:pt x="12861" y="9378"/>
                      <a:pt x="12668" y="9660"/>
                      <a:pt x="12489" y="9943"/>
                    </a:cubicBezTo>
                    <a:lnTo>
                      <a:pt x="12504" y="9958"/>
                    </a:lnTo>
                    <a:lnTo>
                      <a:pt x="12489" y="9943"/>
                    </a:lnTo>
                    <a:cubicBezTo>
                      <a:pt x="12415" y="10062"/>
                      <a:pt x="12340" y="10167"/>
                      <a:pt x="12266" y="10286"/>
                    </a:cubicBezTo>
                    <a:lnTo>
                      <a:pt x="12266" y="10271"/>
                    </a:lnTo>
                    <a:cubicBezTo>
                      <a:pt x="12176" y="10479"/>
                      <a:pt x="12072" y="10687"/>
                      <a:pt x="11983" y="10896"/>
                    </a:cubicBezTo>
                    <a:cubicBezTo>
                      <a:pt x="11953" y="11000"/>
                      <a:pt x="11923" y="11104"/>
                      <a:pt x="11894" y="11208"/>
                    </a:cubicBezTo>
                    <a:cubicBezTo>
                      <a:pt x="11849" y="11387"/>
                      <a:pt x="11819" y="11581"/>
                      <a:pt x="11775" y="11774"/>
                    </a:cubicBezTo>
                    <a:lnTo>
                      <a:pt x="11775" y="11759"/>
                    </a:lnTo>
                    <a:cubicBezTo>
                      <a:pt x="11715" y="12221"/>
                      <a:pt x="11700" y="12667"/>
                      <a:pt x="11834" y="13114"/>
                    </a:cubicBezTo>
                    <a:lnTo>
                      <a:pt x="11834" y="13099"/>
                    </a:lnTo>
                    <a:cubicBezTo>
                      <a:pt x="11879" y="13292"/>
                      <a:pt x="11938" y="13471"/>
                      <a:pt x="11998" y="13650"/>
                    </a:cubicBezTo>
                    <a:lnTo>
                      <a:pt x="11998" y="13650"/>
                    </a:lnTo>
                    <a:cubicBezTo>
                      <a:pt x="12028" y="13739"/>
                      <a:pt x="12072" y="13843"/>
                      <a:pt x="12117" y="13932"/>
                    </a:cubicBezTo>
                    <a:cubicBezTo>
                      <a:pt x="12236" y="14156"/>
                      <a:pt x="12340" y="14379"/>
                      <a:pt x="12474" y="14587"/>
                    </a:cubicBezTo>
                    <a:cubicBezTo>
                      <a:pt x="12549" y="14706"/>
                      <a:pt x="12668" y="14811"/>
                      <a:pt x="12757" y="14915"/>
                    </a:cubicBezTo>
                    <a:cubicBezTo>
                      <a:pt x="12816" y="14989"/>
                      <a:pt x="12876" y="15064"/>
                      <a:pt x="12936" y="15138"/>
                    </a:cubicBezTo>
                    <a:lnTo>
                      <a:pt x="13590" y="15793"/>
                    </a:lnTo>
                    <a:cubicBezTo>
                      <a:pt x="13680" y="15867"/>
                      <a:pt x="13784" y="15957"/>
                      <a:pt x="13873" y="16031"/>
                    </a:cubicBezTo>
                    <a:cubicBezTo>
                      <a:pt x="14156" y="16225"/>
                      <a:pt x="14439" y="16433"/>
                      <a:pt x="14722" y="16627"/>
                    </a:cubicBezTo>
                    <a:cubicBezTo>
                      <a:pt x="14856" y="16716"/>
                      <a:pt x="14990" y="16775"/>
                      <a:pt x="15124" y="16850"/>
                    </a:cubicBezTo>
                    <a:cubicBezTo>
                      <a:pt x="15228" y="16909"/>
                      <a:pt x="15317" y="16954"/>
                      <a:pt x="15406" y="17014"/>
                    </a:cubicBezTo>
                    <a:cubicBezTo>
                      <a:pt x="15659" y="17148"/>
                      <a:pt x="15927" y="17267"/>
                      <a:pt x="16180" y="17401"/>
                    </a:cubicBezTo>
                    <a:cubicBezTo>
                      <a:pt x="16270" y="17430"/>
                      <a:pt x="16359" y="17475"/>
                      <a:pt x="16448" y="17520"/>
                    </a:cubicBezTo>
                    <a:cubicBezTo>
                      <a:pt x="16701" y="17609"/>
                      <a:pt x="16954" y="17698"/>
                      <a:pt x="17222" y="17788"/>
                    </a:cubicBezTo>
                    <a:cubicBezTo>
                      <a:pt x="17327" y="17832"/>
                      <a:pt x="17446" y="17892"/>
                      <a:pt x="17550" y="17951"/>
                    </a:cubicBezTo>
                    <a:lnTo>
                      <a:pt x="17550" y="17951"/>
                    </a:lnTo>
                    <a:cubicBezTo>
                      <a:pt x="17654" y="18011"/>
                      <a:pt x="17743" y="18070"/>
                      <a:pt x="17833" y="18130"/>
                    </a:cubicBezTo>
                    <a:cubicBezTo>
                      <a:pt x="17996" y="18219"/>
                      <a:pt x="18160" y="18294"/>
                      <a:pt x="18324" y="18383"/>
                    </a:cubicBezTo>
                    <a:cubicBezTo>
                      <a:pt x="18488" y="18472"/>
                      <a:pt x="18592" y="18606"/>
                      <a:pt x="18636" y="18770"/>
                    </a:cubicBezTo>
                    <a:cubicBezTo>
                      <a:pt x="18651" y="18874"/>
                      <a:pt x="18651" y="18978"/>
                      <a:pt x="18547" y="19008"/>
                    </a:cubicBezTo>
                    <a:cubicBezTo>
                      <a:pt x="18473" y="19023"/>
                      <a:pt x="18369" y="18993"/>
                      <a:pt x="18309" y="18949"/>
                    </a:cubicBezTo>
                    <a:cubicBezTo>
                      <a:pt x="18190" y="18859"/>
                      <a:pt x="18101" y="18740"/>
                      <a:pt x="18011" y="18636"/>
                    </a:cubicBezTo>
                    <a:cubicBezTo>
                      <a:pt x="17937" y="18547"/>
                      <a:pt x="17862" y="18457"/>
                      <a:pt x="17788" y="18398"/>
                    </a:cubicBezTo>
                    <a:cubicBezTo>
                      <a:pt x="17356" y="18070"/>
                      <a:pt x="16820" y="17907"/>
                      <a:pt x="16329" y="17698"/>
                    </a:cubicBezTo>
                    <a:cubicBezTo>
                      <a:pt x="15779" y="17475"/>
                      <a:pt x="15213" y="17237"/>
                      <a:pt x="14692" y="16924"/>
                    </a:cubicBezTo>
                    <a:cubicBezTo>
                      <a:pt x="14632" y="16895"/>
                      <a:pt x="14558" y="16865"/>
                      <a:pt x="14484" y="16835"/>
                    </a:cubicBezTo>
                    <a:cubicBezTo>
                      <a:pt x="14424" y="16805"/>
                      <a:pt x="14364" y="16761"/>
                      <a:pt x="14320" y="16731"/>
                    </a:cubicBezTo>
                    <a:cubicBezTo>
                      <a:pt x="14260" y="16671"/>
                      <a:pt x="14201" y="16612"/>
                      <a:pt x="14141" y="16582"/>
                    </a:cubicBezTo>
                    <a:cubicBezTo>
                      <a:pt x="13724" y="16314"/>
                      <a:pt x="13367" y="16001"/>
                      <a:pt x="13025" y="15644"/>
                    </a:cubicBezTo>
                    <a:cubicBezTo>
                      <a:pt x="12876" y="15495"/>
                      <a:pt x="12727" y="15332"/>
                      <a:pt x="12563" y="15168"/>
                    </a:cubicBezTo>
                    <a:lnTo>
                      <a:pt x="12563" y="15183"/>
                    </a:lnTo>
                    <a:lnTo>
                      <a:pt x="12578" y="15168"/>
                    </a:lnTo>
                    <a:cubicBezTo>
                      <a:pt x="12504" y="15093"/>
                      <a:pt x="12444" y="15004"/>
                      <a:pt x="12385" y="14900"/>
                    </a:cubicBezTo>
                    <a:cubicBezTo>
                      <a:pt x="12310" y="15034"/>
                      <a:pt x="12266" y="15153"/>
                      <a:pt x="12191" y="15227"/>
                    </a:cubicBezTo>
                    <a:cubicBezTo>
                      <a:pt x="11849" y="15525"/>
                      <a:pt x="11626" y="15897"/>
                      <a:pt x="11402" y="16284"/>
                    </a:cubicBezTo>
                    <a:lnTo>
                      <a:pt x="11402" y="16284"/>
                    </a:lnTo>
                    <a:cubicBezTo>
                      <a:pt x="11313" y="16433"/>
                      <a:pt x="11239" y="16567"/>
                      <a:pt x="11164" y="16716"/>
                    </a:cubicBezTo>
                    <a:lnTo>
                      <a:pt x="11164" y="16716"/>
                    </a:lnTo>
                    <a:cubicBezTo>
                      <a:pt x="11045" y="17014"/>
                      <a:pt x="10911" y="17296"/>
                      <a:pt x="10822" y="17594"/>
                    </a:cubicBezTo>
                    <a:cubicBezTo>
                      <a:pt x="10762" y="17773"/>
                      <a:pt x="10762" y="17966"/>
                      <a:pt x="10733" y="18160"/>
                    </a:cubicBezTo>
                    <a:lnTo>
                      <a:pt x="10733" y="18175"/>
                    </a:lnTo>
                    <a:cubicBezTo>
                      <a:pt x="10733" y="18175"/>
                      <a:pt x="10733" y="18189"/>
                      <a:pt x="10733" y="18189"/>
                    </a:cubicBezTo>
                    <a:cubicBezTo>
                      <a:pt x="10733" y="18413"/>
                      <a:pt x="10718" y="18651"/>
                      <a:pt x="10703" y="18874"/>
                    </a:cubicBezTo>
                    <a:cubicBezTo>
                      <a:pt x="10703" y="18904"/>
                      <a:pt x="10658" y="18949"/>
                      <a:pt x="10628" y="18978"/>
                    </a:cubicBezTo>
                    <a:lnTo>
                      <a:pt x="10643" y="18978"/>
                    </a:lnTo>
                    <a:cubicBezTo>
                      <a:pt x="10465" y="18502"/>
                      <a:pt x="10465" y="18011"/>
                      <a:pt x="10584" y="17520"/>
                    </a:cubicBezTo>
                    <a:cubicBezTo>
                      <a:pt x="10658" y="17282"/>
                      <a:pt x="10733" y="17028"/>
                      <a:pt x="10807" y="16790"/>
                    </a:cubicBezTo>
                    <a:lnTo>
                      <a:pt x="10807" y="16790"/>
                    </a:lnTo>
                    <a:cubicBezTo>
                      <a:pt x="10852" y="16656"/>
                      <a:pt x="10911" y="16522"/>
                      <a:pt x="10971" y="16403"/>
                    </a:cubicBezTo>
                    <a:cubicBezTo>
                      <a:pt x="11075" y="16210"/>
                      <a:pt x="11179" y="16031"/>
                      <a:pt x="11283" y="15838"/>
                    </a:cubicBezTo>
                    <a:cubicBezTo>
                      <a:pt x="11477" y="15585"/>
                      <a:pt x="11670" y="15332"/>
                      <a:pt x="11864" y="15079"/>
                    </a:cubicBezTo>
                    <a:cubicBezTo>
                      <a:pt x="11923" y="15004"/>
                      <a:pt x="11894" y="14930"/>
                      <a:pt x="11864" y="14855"/>
                    </a:cubicBezTo>
                    <a:cubicBezTo>
                      <a:pt x="11670" y="14364"/>
                      <a:pt x="11328" y="13977"/>
                      <a:pt x="10956" y="13620"/>
                    </a:cubicBezTo>
                    <a:cubicBezTo>
                      <a:pt x="10867" y="13531"/>
                      <a:pt x="10762" y="13441"/>
                      <a:pt x="10643" y="13352"/>
                    </a:cubicBezTo>
                    <a:cubicBezTo>
                      <a:pt x="10554" y="13456"/>
                      <a:pt x="10494" y="13545"/>
                      <a:pt x="10420" y="13620"/>
                    </a:cubicBezTo>
                    <a:cubicBezTo>
                      <a:pt x="10286" y="13739"/>
                      <a:pt x="10167" y="13858"/>
                      <a:pt x="10018" y="13962"/>
                    </a:cubicBezTo>
                    <a:cubicBezTo>
                      <a:pt x="9959" y="14022"/>
                      <a:pt x="9869" y="14051"/>
                      <a:pt x="9825" y="13932"/>
                    </a:cubicBezTo>
                    <a:cubicBezTo>
                      <a:pt x="9825" y="13932"/>
                      <a:pt x="9825" y="13918"/>
                      <a:pt x="9825" y="13918"/>
                    </a:cubicBezTo>
                    <a:cubicBezTo>
                      <a:pt x="10465" y="13218"/>
                      <a:pt x="10941" y="12429"/>
                      <a:pt x="11149" y="11506"/>
                    </a:cubicBezTo>
                    <a:cubicBezTo>
                      <a:pt x="11164" y="11402"/>
                      <a:pt x="11224" y="11313"/>
                      <a:pt x="11283" y="11223"/>
                    </a:cubicBezTo>
                    <a:cubicBezTo>
                      <a:pt x="11358" y="11119"/>
                      <a:pt x="11462" y="11045"/>
                      <a:pt x="11536" y="10941"/>
                    </a:cubicBezTo>
                    <a:cubicBezTo>
                      <a:pt x="11670" y="10717"/>
                      <a:pt x="11804" y="10479"/>
                      <a:pt x="11938" y="10256"/>
                    </a:cubicBezTo>
                    <a:cubicBezTo>
                      <a:pt x="11968" y="10196"/>
                      <a:pt x="11983" y="10152"/>
                      <a:pt x="12028" y="10047"/>
                    </a:cubicBezTo>
                    <a:cubicBezTo>
                      <a:pt x="11462" y="10271"/>
                      <a:pt x="10941" y="10449"/>
                      <a:pt x="10450" y="10673"/>
                    </a:cubicBezTo>
                    <a:cubicBezTo>
                      <a:pt x="9973" y="10896"/>
                      <a:pt x="9482" y="11119"/>
                      <a:pt x="8976" y="11253"/>
                    </a:cubicBezTo>
                    <a:cubicBezTo>
                      <a:pt x="8619" y="11342"/>
                      <a:pt x="8277" y="11402"/>
                      <a:pt x="7919" y="11357"/>
                    </a:cubicBezTo>
                    <a:cubicBezTo>
                      <a:pt x="7711" y="11328"/>
                      <a:pt x="7488" y="11298"/>
                      <a:pt x="7279" y="11283"/>
                    </a:cubicBezTo>
                    <a:cubicBezTo>
                      <a:pt x="7145" y="11283"/>
                      <a:pt x="6996" y="11283"/>
                      <a:pt x="6848" y="11313"/>
                    </a:cubicBezTo>
                    <a:cubicBezTo>
                      <a:pt x="6699" y="11357"/>
                      <a:pt x="6550" y="11432"/>
                      <a:pt x="6386" y="11491"/>
                    </a:cubicBezTo>
                    <a:cubicBezTo>
                      <a:pt x="6312" y="11521"/>
                      <a:pt x="6222" y="11536"/>
                      <a:pt x="6148" y="11566"/>
                    </a:cubicBezTo>
                    <a:cubicBezTo>
                      <a:pt x="6267" y="11313"/>
                      <a:pt x="6520" y="11298"/>
                      <a:pt x="6699" y="11149"/>
                    </a:cubicBezTo>
                    <a:cubicBezTo>
                      <a:pt x="6371" y="11015"/>
                      <a:pt x="6044" y="10896"/>
                      <a:pt x="5687" y="10762"/>
                    </a:cubicBezTo>
                    <a:cubicBezTo>
                      <a:pt x="5627" y="10881"/>
                      <a:pt x="5538" y="11000"/>
                      <a:pt x="5493" y="11134"/>
                    </a:cubicBezTo>
                    <a:cubicBezTo>
                      <a:pt x="5270" y="11715"/>
                      <a:pt x="5181" y="12295"/>
                      <a:pt x="5389" y="12905"/>
                    </a:cubicBezTo>
                    <a:cubicBezTo>
                      <a:pt x="5538" y="13352"/>
                      <a:pt x="5702" y="13769"/>
                      <a:pt x="5984" y="14141"/>
                    </a:cubicBezTo>
                    <a:cubicBezTo>
                      <a:pt x="6520" y="14840"/>
                      <a:pt x="7309" y="14959"/>
                      <a:pt x="8113" y="15064"/>
                    </a:cubicBezTo>
                    <a:cubicBezTo>
                      <a:pt x="8291" y="14959"/>
                      <a:pt x="8351" y="15153"/>
                      <a:pt x="8500" y="15213"/>
                    </a:cubicBezTo>
                    <a:cubicBezTo>
                      <a:pt x="8351" y="15287"/>
                      <a:pt x="8217" y="15302"/>
                      <a:pt x="8128" y="15391"/>
                    </a:cubicBezTo>
                    <a:cubicBezTo>
                      <a:pt x="7860" y="15659"/>
                      <a:pt x="7592" y="15942"/>
                      <a:pt x="7458" y="16314"/>
                    </a:cubicBezTo>
                    <a:cubicBezTo>
                      <a:pt x="7339" y="16716"/>
                      <a:pt x="7190" y="17118"/>
                      <a:pt x="7086" y="17520"/>
                    </a:cubicBezTo>
                    <a:cubicBezTo>
                      <a:pt x="6967" y="17966"/>
                      <a:pt x="6952" y="18413"/>
                      <a:pt x="7160" y="18830"/>
                    </a:cubicBezTo>
                    <a:cubicBezTo>
                      <a:pt x="7190" y="18949"/>
                      <a:pt x="7235" y="19053"/>
                      <a:pt x="7264" y="19157"/>
                    </a:cubicBezTo>
                    <a:cubicBezTo>
                      <a:pt x="7324" y="19246"/>
                      <a:pt x="7369" y="19351"/>
                      <a:pt x="7428" y="19440"/>
                    </a:cubicBezTo>
                    <a:cubicBezTo>
                      <a:pt x="7488" y="19514"/>
                      <a:pt x="7532" y="19589"/>
                      <a:pt x="7577" y="19648"/>
                    </a:cubicBezTo>
                    <a:cubicBezTo>
                      <a:pt x="7696" y="19767"/>
                      <a:pt x="7815" y="19886"/>
                      <a:pt x="7919" y="19991"/>
                    </a:cubicBezTo>
                    <a:cubicBezTo>
                      <a:pt x="8098" y="20199"/>
                      <a:pt x="8336" y="20333"/>
                      <a:pt x="8589" y="20422"/>
                    </a:cubicBezTo>
                    <a:cubicBezTo>
                      <a:pt x="8678" y="20467"/>
                      <a:pt x="8768" y="20497"/>
                      <a:pt x="8857" y="20541"/>
                    </a:cubicBezTo>
                    <a:cubicBezTo>
                      <a:pt x="9065" y="20601"/>
                      <a:pt x="9259" y="20646"/>
                      <a:pt x="9467" y="20690"/>
                    </a:cubicBezTo>
                    <a:cubicBezTo>
                      <a:pt x="9586" y="20705"/>
                      <a:pt x="9691" y="20735"/>
                      <a:pt x="9810" y="20750"/>
                    </a:cubicBezTo>
                    <a:cubicBezTo>
                      <a:pt x="9825" y="20765"/>
                      <a:pt x="9839" y="20765"/>
                      <a:pt x="9854" y="20750"/>
                    </a:cubicBezTo>
                    <a:lnTo>
                      <a:pt x="10569" y="20794"/>
                    </a:lnTo>
                    <a:cubicBezTo>
                      <a:pt x="10599" y="20794"/>
                      <a:pt x="10614" y="20794"/>
                      <a:pt x="10628" y="20794"/>
                    </a:cubicBezTo>
                    <a:lnTo>
                      <a:pt x="11492" y="20794"/>
                    </a:lnTo>
                    <a:cubicBezTo>
                      <a:pt x="11432" y="20884"/>
                      <a:pt x="11402" y="20913"/>
                      <a:pt x="11373" y="20958"/>
                    </a:cubicBezTo>
                    <a:cubicBezTo>
                      <a:pt x="11373" y="21003"/>
                      <a:pt x="11388" y="21047"/>
                      <a:pt x="11388" y="21077"/>
                    </a:cubicBezTo>
                    <a:cubicBezTo>
                      <a:pt x="11477" y="21137"/>
                      <a:pt x="11581" y="21196"/>
                      <a:pt x="11670" y="21256"/>
                    </a:cubicBezTo>
                    <a:cubicBezTo>
                      <a:pt x="11745" y="21286"/>
                      <a:pt x="11819" y="21315"/>
                      <a:pt x="11894" y="21345"/>
                    </a:cubicBezTo>
                    <a:cubicBezTo>
                      <a:pt x="11983" y="21390"/>
                      <a:pt x="12072" y="21434"/>
                      <a:pt x="12162" y="21479"/>
                    </a:cubicBezTo>
                    <a:cubicBezTo>
                      <a:pt x="12489" y="21628"/>
                      <a:pt x="12831" y="21762"/>
                      <a:pt x="13159" y="21911"/>
                    </a:cubicBezTo>
                    <a:cubicBezTo>
                      <a:pt x="13278" y="21970"/>
                      <a:pt x="13412" y="22030"/>
                      <a:pt x="13546" y="22089"/>
                    </a:cubicBezTo>
                    <a:cubicBezTo>
                      <a:pt x="14037" y="22327"/>
                      <a:pt x="14558" y="22521"/>
                      <a:pt x="15124" y="22566"/>
                    </a:cubicBezTo>
                    <a:cubicBezTo>
                      <a:pt x="15481" y="22640"/>
                      <a:pt x="15838" y="22655"/>
                      <a:pt x="16210" y="22566"/>
                    </a:cubicBezTo>
                    <a:cubicBezTo>
                      <a:pt x="16270" y="22551"/>
                      <a:pt x="16344" y="22521"/>
                      <a:pt x="16404" y="22506"/>
                    </a:cubicBezTo>
                    <a:cubicBezTo>
                      <a:pt x="16493" y="22476"/>
                      <a:pt x="16597" y="22432"/>
                      <a:pt x="16687" y="22402"/>
                    </a:cubicBezTo>
                    <a:cubicBezTo>
                      <a:pt x="16746" y="22357"/>
                      <a:pt x="16791" y="22327"/>
                      <a:pt x="16850" y="22283"/>
                    </a:cubicBezTo>
                    <a:cubicBezTo>
                      <a:pt x="16895" y="22283"/>
                      <a:pt x="16940" y="22283"/>
                      <a:pt x="16969" y="22268"/>
                    </a:cubicBezTo>
                    <a:cubicBezTo>
                      <a:pt x="17074" y="22208"/>
                      <a:pt x="17148" y="22223"/>
                      <a:pt x="17222" y="22313"/>
                    </a:cubicBezTo>
                    <a:cubicBezTo>
                      <a:pt x="17282" y="22342"/>
                      <a:pt x="17327" y="22372"/>
                      <a:pt x="17371" y="22402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46"/>
              <p:cNvSpPr/>
              <p:nvPr/>
            </p:nvSpPr>
            <p:spPr>
              <a:xfrm>
                <a:off x="7342510" y="2034032"/>
                <a:ext cx="692758" cy="1040715"/>
              </a:xfrm>
              <a:custGeom>
                <a:rect b="b" l="l" r="r" t="t"/>
                <a:pathLst>
                  <a:path extrusionOk="0" h="24397" w="16240">
                    <a:moveTo>
                      <a:pt x="8604" y="15525"/>
                    </a:moveTo>
                    <a:cubicBezTo>
                      <a:pt x="8574" y="15421"/>
                      <a:pt x="8559" y="15302"/>
                      <a:pt x="8544" y="15198"/>
                    </a:cubicBezTo>
                    <a:cubicBezTo>
                      <a:pt x="8440" y="14588"/>
                      <a:pt x="8321" y="13992"/>
                      <a:pt x="8232" y="13382"/>
                    </a:cubicBezTo>
                    <a:cubicBezTo>
                      <a:pt x="8217" y="13278"/>
                      <a:pt x="8217" y="13144"/>
                      <a:pt x="8261" y="13040"/>
                    </a:cubicBezTo>
                    <a:cubicBezTo>
                      <a:pt x="8395" y="12787"/>
                      <a:pt x="8544" y="12533"/>
                      <a:pt x="8708" y="12295"/>
                    </a:cubicBezTo>
                    <a:cubicBezTo>
                      <a:pt x="8767" y="12191"/>
                      <a:pt x="8887" y="12102"/>
                      <a:pt x="8976" y="12013"/>
                    </a:cubicBezTo>
                    <a:cubicBezTo>
                      <a:pt x="8991" y="12027"/>
                      <a:pt x="9021" y="12042"/>
                      <a:pt x="9035" y="12057"/>
                    </a:cubicBezTo>
                    <a:lnTo>
                      <a:pt x="8857" y="12385"/>
                    </a:lnTo>
                    <a:cubicBezTo>
                      <a:pt x="8857" y="12385"/>
                      <a:pt x="8857" y="12385"/>
                      <a:pt x="8857" y="12385"/>
                    </a:cubicBezTo>
                    <a:cubicBezTo>
                      <a:pt x="8782" y="12504"/>
                      <a:pt x="8708" y="12608"/>
                      <a:pt x="8634" y="12727"/>
                    </a:cubicBezTo>
                    <a:cubicBezTo>
                      <a:pt x="8619" y="12757"/>
                      <a:pt x="8604" y="12787"/>
                      <a:pt x="8589" y="12816"/>
                    </a:cubicBezTo>
                    <a:cubicBezTo>
                      <a:pt x="8485" y="12935"/>
                      <a:pt x="8410" y="13054"/>
                      <a:pt x="8425" y="13218"/>
                    </a:cubicBezTo>
                    <a:cubicBezTo>
                      <a:pt x="8440" y="13337"/>
                      <a:pt x="8455" y="13441"/>
                      <a:pt x="8455" y="13561"/>
                    </a:cubicBezTo>
                    <a:cubicBezTo>
                      <a:pt x="8485" y="13694"/>
                      <a:pt x="8514" y="13814"/>
                      <a:pt x="8529" y="13948"/>
                    </a:cubicBezTo>
                    <a:lnTo>
                      <a:pt x="8529" y="13948"/>
                    </a:lnTo>
                    <a:cubicBezTo>
                      <a:pt x="8559" y="14126"/>
                      <a:pt x="8604" y="14320"/>
                      <a:pt x="8634" y="14498"/>
                    </a:cubicBezTo>
                    <a:lnTo>
                      <a:pt x="8634" y="14498"/>
                    </a:lnTo>
                    <a:cubicBezTo>
                      <a:pt x="8767" y="15034"/>
                      <a:pt x="8901" y="15555"/>
                      <a:pt x="9021" y="16091"/>
                    </a:cubicBezTo>
                    <a:lnTo>
                      <a:pt x="9021" y="16091"/>
                    </a:lnTo>
                    <a:cubicBezTo>
                      <a:pt x="9080" y="16299"/>
                      <a:pt x="9140" y="16493"/>
                      <a:pt x="9199" y="16701"/>
                    </a:cubicBezTo>
                    <a:cubicBezTo>
                      <a:pt x="9229" y="16835"/>
                      <a:pt x="9259" y="16954"/>
                      <a:pt x="9303" y="17073"/>
                    </a:cubicBezTo>
                    <a:cubicBezTo>
                      <a:pt x="9348" y="17192"/>
                      <a:pt x="9408" y="17297"/>
                      <a:pt x="9467" y="17416"/>
                    </a:cubicBezTo>
                    <a:cubicBezTo>
                      <a:pt x="9899" y="17684"/>
                      <a:pt x="10315" y="17966"/>
                      <a:pt x="10747" y="18220"/>
                    </a:cubicBezTo>
                    <a:cubicBezTo>
                      <a:pt x="11685" y="18755"/>
                      <a:pt x="12667" y="19217"/>
                      <a:pt x="13724" y="19455"/>
                    </a:cubicBezTo>
                    <a:cubicBezTo>
                      <a:pt x="13933" y="19515"/>
                      <a:pt x="13962" y="19500"/>
                      <a:pt x="14096" y="19321"/>
                    </a:cubicBezTo>
                    <a:cubicBezTo>
                      <a:pt x="14171" y="19217"/>
                      <a:pt x="14260" y="19113"/>
                      <a:pt x="14334" y="19008"/>
                    </a:cubicBezTo>
                    <a:lnTo>
                      <a:pt x="14334" y="19008"/>
                    </a:lnTo>
                    <a:cubicBezTo>
                      <a:pt x="14483" y="18860"/>
                      <a:pt x="14617" y="18711"/>
                      <a:pt x="14766" y="18577"/>
                    </a:cubicBezTo>
                    <a:lnTo>
                      <a:pt x="14766" y="18577"/>
                    </a:lnTo>
                    <a:cubicBezTo>
                      <a:pt x="14840" y="18517"/>
                      <a:pt x="14915" y="18458"/>
                      <a:pt x="14989" y="18398"/>
                    </a:cubicBezTo>
                    <a:lnTo>
                      <a:pt x="14989" y="18398"/>
                    </a:lnTo>
                    <a:cubicBezTo>
                      <a:pt x="15138" y="18309"/>
                      <a:pt x="15287" y="18220"/>
                      <a:pt x="15421" y="18130"/>
                    </a:cubicBezTo>
                    <a:lnTo>
                      <a:pt x="15525" y="18056"/>
                    </a:lnTo>
                    <a:cubicBezTo>
                      <a:pt x="15748" y="18041"/>
                      <a:pt x="15942" y="17862"/>
                      <a:pt x="16240" y="17937"/>
                    </a:cubicBezTo>
                    <a:cubicBezTo>
                      <a:pt x="16150" y="18041"/>
                      <a:pt x="16076" y="18130"/>
                      <a:pt x="16016" y="18205"/>
                    </a:cubicBezTo>
                    <a:lnTo>
                      <a:pt x="16016" y="18220"/>
                    </a:lnTo>
                    <a:lnTo>
                      <a:pt x="16002" y="18220"/>
                    </a:lnTo>
                    <a:cubicBezTo>
                      <a:pt x="15734" y="18383"/>
                      <a:pt x="15451" y="18547"/>
                      <a:pt x="15183" y="18740"/>
                    </a:cubicBezTo>
                    <a:cubicBezTo>
                      <a:pt x="15004" y="18874"/>
                      <a:pt x="14855" y="19053"/>
                      <a:pt x="14692" y="19202"/>
                    </a:cubicBezTo>
                    <a:lnTo>
                      <a:pt x="14707" y="19217"/>
                    </a:lnTo>
                    <a:lnTo>
                      <a:pt x="14692" y="19202"/>
                    </a:lnTo>
                    <a:cubicBezTo>
                      <a:pt x="14558" y="19395"/>
                      <a:pt x="14424" y="19574"/>
                      <a:pt x="14305" y="19768"/>
                    </a:cubicBezTo>
                    <a:cubicBezTo>
                      <a:pt x="14275" y="19827"/>
                      <a:pt x="14230" y="19902"/>
                      <a:pt x="14200" y="19976"/>
                    </a:cubicBezTo>
                    <a:cubicBezTo>
                      <a:pt x="14141" y="20155"/>
                      <a:pt x="14066" y="20333"/>
                      <a:pt x="14037" y="20512"/>
                    </a:cubicBezTo>
                    <a:cubicBezTo>
                      <a:pt x="14007" y="20690"/>
                      <a:pt x="13903" y="20780"/>
                      <a:pt x="13769" y="20854"/>
                    </a:cubicBezTo>
                    <a:cubicBezTo>
                      <a:pt x="13709" y="20884"/>
                      <a:pt x="13650" y="20899"/>
                      <a:pt x="13590" y="20914"/>
                    </a:cubicBezTo>
                    <a:cubicBezTo>
                      <a:pt x="12697" y="21197"/>
                      <a:pt x="11893" y="21598"/>
                      <a:pt x="11268" y="22313"/>
                    </a:cubicBezTo>
                    <a:cubicBezTo>
                      <a:pt x="11119" y="22477"/>
                      <a:pt x="10985" y="22640"/>
                      <a:pt x="10881" y="22834"/>
                    </a:cubicBezTo>
                    <a:cubicBezTo>
                      <a:pt x="10688" y="23206"/>
                      <a:pt x="10539" y="23593"/>
                      <a:pt x="10464" y="23995"/>
                    </a:cubicBezTo>
                    <a:cubicBezTo>
                      <a:pt x="10449" y="24099"/>
                      <a:pt x="10420" y="24203"/>
                      <a:pt x="10375" y="24307"/>
                    </a:cubicBezTo>
                    <a:cubicBezTo>
                      <a:pt x="10345" y="24352"/>
                      <a:pt x="10286" y="24367"/>
                      <a:pt x="10226" y="24397"/>
                    </a:cubicBezTo>
                    <a:cubicBezTo>
                      <a:pt x="10226" y="24352"/>
                      <a:pt x="10211" y="24293"/>
                      <a:pt x="10196" y="24233"/>
                    </a:cubicBezTo>
                    <a:lnTo>
                      <a:pt x="10196" y="24233"/>
                    </a:lnTo>
                    <a:cubicBezTo>
                      <a:pt x="10286" y="23772"/>
                      <a:pt x="10420" y="23310"/>
                      <a:pt x="10598" y="22864"/>
                    </a:cubicBezTo>
                    <a:lnTo>
                      <a:pt x="10583" y="22864"/>
                    </a:lnTo>
                    <a:cubicBezTo>
                      <a:pt x="10703" y="22655"/>
                      <a:pt x="10807" y="22447"/>
                      <a:pt x="10911" y="22238"/>
                    </a:cubicBezTo>
                    <a:cubicBezTo>
                      <a:pt x="11000" y="22149"/>
                      <a:pt x="11090" y="22060"/>
                      <a:pt x="11179" y="21956"/>
                    </a:cubicBezTo>
                    <a:cubicBezTo>
                      <a:pt x="11402" y="21747"/>
                      <a:pt x="11640" y="21539"/>
                      <a:pt x="11864" y="21316"/>
                    </a:cubicBezTo>
                    <a:lnTo>
                      <a:pt x="12012" y="21197"/>
                    </a:lnTo>
                    <a:cubicBezTo>
                      <a:pt x="12102" y="21152"/>
                      <a:pt x="12206" y="21092"/>
                      <a:pt x="12310" y="21048"/>
                    </a:cubicBezTo>
                    <a:cubicBezTo>
                      <a:pt x="12533" y="20839"/>
                      <a:pt x="12861" y="20809"/>
                      <a:pt x="13114" y="20661"/>
                    </a:cubicBezTo>
                    <a:cubicBezTo>
                      <a:pt x="13233" y="20646"/>
                      <a:pt x="13352" y="20601"/>
                      <a:pt x="13441" y="20527"/>
                    </a:cubicBezTo>
                    <a:cubicBezTo>
                      <a:pt x="13188" y="19976"/>
                      <a:pt x="12771" y="19619"/>
                      <a:pt x="12251" y="19366"/>
                    </a:cubicBezTo>
                    <a:cubicBezTo>
                      <a:pt x="12191" y="19336"/>
                      <a:pt x="12146" y="19306"/>
                      <a:pt x="12087" y="19261"/>
                    </a:cubicBezTo>
                    <a:cubicBezTo>
                      <a:pt x="11997" y="19217"/>
                      <a:pt x="11893" y="19157"/>
                      <a:pt x="11789" y="19098"/>
                    </a:cubicBezTo>
                    <a:lnTo>
                      <a:pt x="11789" y="19098"/>
                    </a:lnTo>
                    <a:cubicBezTo>
                      <a:pt x="11238" y="18785"/>
                      <a:pt x="10673" y="18473"/>
                      <a:pt x="10107" y="18160"/>
                    </a:cubicBezTo>
                    <a:cubicBezTo>
                      <a:pt x="10107" y="18160"/>
                      <a:pt x="10092" y="18175"/>
                      <a:pt x="10077" y="18175"/>
                    </a:cubicBezTo>
                    <a:cubicBezTo>
                      <a:pt x="9973" y="18100"/>
                      <a:pt x="9869" y="18026"/>
                      <a:pt x="9750" y="17952"/>
                    </a:cubicBezTo>
                    <a:cubicBezTo>
                      <a:pt x="9661" y="17892"/>
                      <a:pt x="9586" y="17803"/>
                      <a:pt x="9482" y="17758"/>
                    </a:cubicBezTo>
                    <a:cubicBezTo>
                      <a:pt x="9288" y="17684"/>
                      <a:pt x="9169" y="17550"/>
                      <a:pt x="9095" y="17371"/>
                    </a:cubicBezTo>
                    <a:cubicBezTo>
                      <a:pt x="9080" y="17341"/>
                      <a:pt x="9050" y="17312"/>
                      <a:pt x="9035" y="17297"/>
                    </a:cubicBezTo>
                    <a:lnTo>
                      <a:pt x="8991" y="17133"/>
                    </a:lnTo>
                    <a:cubicBezTo>
                      <a:pt x="8887" y="17073"/>
                      <a:pt x="8797" y="16999"/>
                      <a:pt x="8708" y="16939"/>
                    </a:cubicBezTo>
                    <a:cubicBezTo>
                      <a:pt x="8232" y="16657"/>
                      <a:pt x="7696" y="16508"/>
                      <a:pt x="7145" y="16448"/>
                    </a:cubicBezTo>
                    <a:cubicBezTo>
                      <a:pt x="6445" y="16389"/>
                      <a:pt x="5835" y="16091"/>
                      <a:pt x="5255" y="15719"/>
                    </a:cubicBezTo>
                    <a:cubicBezTo>
                      <a:pt x="5016" y="15570"/>
                      <a:pt x="4838" y="15332"/>
                      <a:pt x="4629" y="15138"/>
                    </a:cubicBezTo>
                    <a:cubicBezTo>
                      <a:pt x="4451" y="14975"/>
                      <a:pt x="4272" y="14811"/>
                      <a:pt x="4094" y="14632"/>
                    </a:cubicBezTo>
                    <a:lnTo>
                      <a:pt x="4094" y="14647"/>
                    </a:lnTo>
                    <a:lnTo>
                      <a:pt x="4094" y="14632"/>
                    </a:lnTo>
                    <a:cubicBezTo>
                      <a:pt x="3989" y="14558"/>
                      <a:pt x="3870" y="14498"/>
                      <a:pt x="3766" y="14424"/>
                    </a:cubicBezTo>
                    <a:lnTo>
                      <a:pt x="3766" y="14424"/>
                    </a:lnTo>
                    <a:cubicBezTo>
                      <a:pt x="3602" y="14320"/>
                      <a:pt x="3454" y="14186"/>
                      <a:pt x="3290" y="14111"/>
                    </a:cubicBezTo>
                    <a:cubicBezTo>
                      <a:pt x="2977" y="13948"/>
                      <a:pt x="2650" y="13918"/>
                      <a:pt x="2322" y="14096"/>
                    </a:cubicBezTo>
                    <a:lnTo>
                      <a:pt x="2322" y="14096"/>
                    </a:lnTo>
                    <a:cubicBezTo>
                      <a:pt x="2233" y="14171"/>
                      <a:pt x="2144" y="14245"/>
                      <a:pt x="2054" y="14335"/>
                    </a:cubicBezTo>
                    <a:cubicBezTo>
                      <a:pt x="2010" y="14275"/>
                      <a:pt x="1980" y="14230"/>
                      <a:pt x="1965" y="14215"/>
                    </a:cubicBezTo>
                    <a:cubicBezTo>
                      <a:pt x="1772" y="14215"/>
                      <a:pt x="1667" y="14349"/>
                      <a:pt x="1563" y="14483"/>
                    </a:cubicBezTo>
                    <a:cubicBezTo>
                      <a:pt x="1489" y="14573"/>
                      <a:pt x="1399" y="14662"/>
                      <a:pt x="1310" y="14736"/>
                    </a:cubicBezTo>
                    <a:cubicBezTo>
                      <a:pt x="1132" y="14885"/>
                      <a:pt x="953" y="15034"/>
                      <a:pt x="774" y="15183"/>
                    </a:cubicBezTo>
                    <a:lnTo>
                      <a:pt x="774" y="15198"/>
                    </a:lnTo>
                    <a:lnTo>
                      <a:pt x="774" y="15183"/>
                    </a:lnTo>
                    <a:cubicBezTo>
                      <a:pt x="551" y="15332"/>
                      <a:pt x="328" y="15466"/>
                      <a:pt x="119" y="15615"/>
                    </a:cubicBezTo>
                    <a:cubicBezTo>
                      <a:pt x="60" y="15659"/>
                      <a:pt x="30" y="15644"/>
                      <a:pt x="0" y="15585"/>
                    </a:cubicBezTo>
                    <a:cubicBezTo>
                      <a:pt x="149" y="15436"/>
                      <a:pt x="298" y="15302"/>
                      <a:pt x="447" y="15153"/>
                    </a:cubicBezTo>
                    <a:lnTo>
                      <a:pt x="730" y="14930"/>
                    </a:lnTo>
                    <a:cubicBezTo>
                      <a:pt x="804" y="14856"/>
                      <a:pt x="879" y="14781"/>
                      <a:pt x="953" y="14722"/>
                    </a:cubicBezTo>
                    <a:cubicBezTo>
                      <a:pt x="1310" y="14513"/>
                      <a:pt x="1533" y="14186"/>
                      <a:pt x="1727" y="13828"/>
                    </a:cubicBezTo>
                    <a:lnTo>
                      <a:pt x="1727" y="13843"/>
                    </a:lnTo>
                    <a:cubicBezTo>
                      <a:pt x="1816" y="13590"/>
                      <a:pt x="1906" y="13352"/>
                      <a:pt x="1995" y="13099"/>
                    </a:cubicBezTo>
                    <a:cubicBezTo>
                      <a:pt x="2025" y="12995"/>
                      <a:pt x="2054" y="12891"/>
                      <a:pt x="2084" y="12772"/>
                    </a:cubicBezTo>
                    <a:cubicBezTo>
                      <a:pt x="2025" y="12727"/>
                      <a:pt x="1965" y="12667"/>
                      <a:pt x="1906" y="12608"/>
                    </a:cubicBezTo>
                    <a:cubicBezTo>
                      <a:pt x="1846" y="12533"/>
                      <a:pt x="1786" y="12459"/>
                      <a:pt x="1727" y="12385"/>
                    </a:cubicBezTo>
                    <a:lnTo>
                      <a:pt x="1727" y="12385"/>
                    </a:lnTo>
                    <a:cubicBezTo>
                      <a:pt x="1414" y="11893"/>
                      <a:pt x="1221" y="11343"/>
                      <a:pt x="1117" y="10762"/>
                    </a:cubicBezTo>
                    <a:cubicBezTo>
                      <a:pt x="1027" y="10256"/>
                      <a:pt x="1042" y="9750"/>
                      <a:pt x="1042" y="9244"/>
                    </a:cubicBezTo>
                    <a:cubicBezTo>
                      <a:pt x="1042" y="8827"/>
                      <a:pt x="1102" y="8440"/>
                      <a:pt x="1236" y="8053"/>
                    </a:cubicBezTo>
                    <a:cubicBezTo>
                      <a:pt x="1266" y="8023"/>
                      <a:pt x="1295" y="7994"/>
                      <a:pt x="1325" y="7949"/>
                    </a:cubicBezTo>
                    <a:cubicBezTo>
                      <a:pt x="1563" y="7577"/>
                      <a:pt x="1757" y="7487"/>
                      <a:pt x="2173" y="7607"/>
                    </a:cubicBezTo>
                    <a:cubicBezTo>
                      <a:pt x="2367" y="7666"/>
                      <a:pt x="2546" y="7755"/>
                      <a:pt x="2739" y="7830"/>
                    </a:cubicBezTo>
                    <a:cubicBezTo>
                      <a:pt x="2888" y="7056"/>
                      <a:pt x="3305" y="6416"/>
                      <a:pt x="3811" y="5835"/>
                    </a:cubicBezTo>
                    <a:cubicBezTo>
                      <a:pt x="3900" y="5731"/>
                      <a:pt x="3930" y="5627"/>
                      <a:pt x="3915" y="5493"/>
                    </a:cubicBezTo>
                    <a:cubicBezTo>
                      <a:pt x="3885" y="5195"/>
                      <a:pt x="3870" y="4883"/>
                      <a:pt x="3855" y="4585"/>
                    </a:cubicBezTo>
                    <a:cubicBezTo>
                      <a:pt x="3826" y="4168"/>
                      <a:pt x="3945" y="3796"/>
                      <a:pt x="4153" y="3439"/>
                    </a:cubicBezTo>
                    <a:cubicBezTo>
                      <a:pt x="4287" y="3201"/>
                      <a:pt x="4421" y="2962"/>
                      <a:pt x="4555" y="2709"/>
                    </a:cubicBezTo>
                    <a:cubicBezTo>
                      <a:pt x="4198" y="2293"/>
                      <a:pt x="3930" y="1846"/>
                      <a:pt x="3781" y="1325"/>
                    </a:cubicBezTo>
                    <a:cubicBezTo>
                      <a:pt x="3692" y="998"/>
                      <a:pt x="3632" y="670"/>
                      <a:pt x="3662" y="328"/>
                    </a:cubicBezTo>
                    <a:cubicBezTo>
                      <a:pt x="3662" y="239"/>
                      <a:pt x="3692" y="149"/>
                      <a:pt x="3722" y="60"/>
                    </a:cubicBezTo>
                    <a:cubicBezTo>
                      <a:pt x="3736" y="30"/>
                      <a:pt x="3796" y="0"/>
                      <a:pt x="3826" y="0"/>
                    </a:cubicBezTo>
                    <a:cubicBezTo>
                      <a:pt x="3855" y="0"/>
                      <a:pt x="3885" y="60"/>
                      <a:pt x="3885" y="90"/>
                    </a:cubicBezTo>
                    <a:cubicBezTo>
                      <a:pt x="3915" y="358"/>
                      <a:pt x="3915" y="626"/>
                      <a:pt x="3960" y="879"/>
                    </a:cubicBezTo>
                    <a:cubicBezTo>
                      <a:pt x="4064" y="1459"/>
                      <a:pt x="4347" y="1950"/>
                      <a:pt x="4704" y="2412"/>
                    </a:cubicBezTo>
                    <a:cubicBezTo>
                      <a:pt x="4749" y="2382"/>
                      <a:pt x="4793" y="2352"/>
                      <a:pt x="4838" y="2322"/>
                    </a:cubicBezTo>
                    <a:cubicBezTo>
                      <a:pt x="4972" y="2174"/>
                      <a:pt x="5106" y="2025"/>
                      <a:pt x="5225" y="1876"/>
                    </a:cubicBezTo>
                    <a:cubicBezTo>
                      <a:pt x="5552" y="1608"/>
                      <a:pt x="5939" y="1444"/>
                      <a:pt x="6326" y="1310"/>
                    </a:cubicBezTo>
                    <a:cubicBezTo>
                      <a:pt x="6624" y="1206"/>
                      <a:pt x="6952" y="1117"/>
                      <a:pt x="7279" y="1042"/>
                    </a:cubicBezTo>
                    <a:cubicBezTo>
                      <a:pt x="7487" y="998"/>
                      <a:pt x="7711" y="1013"/>
                      <a:pt x="7919" y="1027"/>
                    </a:cubicBezTo>
                    <a:cubicBezTo>
                      <a:pt x="8098" y="1042"/>
                      <a:pt x="8247" y="1117"/>
                      <a:pt x="8336" y="1325"/>
                    </a:cubicBezTo>
                    <a:cubicBezTo>
                      <a:pt x="8276" y="1340"/>
                      <a:pt x="8232" y="1355"/>
                      <a:pt x="8202" y="1340"/>
                    </a:cubicBezTo>
                    <a:cubicBezTo>
                      <a:pt x="7964" y="1191"/>
                      <a:pt x="7711" y="1206"/>
                      <a:pt x="7458" y="1266"/>
                    </a:cubicBezTo>
                    <a:cubicBezTo>
                      <a:pt x="6773" y="1429"/>
                      <a:pt x="6118" y="1653"/>
                      <a:pt x="5523" y="2025"/>
                    </a:cubicBezTo>
                    <a:cubicBezTo>
                      <a:pt x="5389" y="2099"/>
                      <a:pt x="5270" y="2203"/>
                      <a:pt x="5180" y="2337"/>
                    </a:cubicBezTo>
                    <a:cubicBezTo>
                      <a:pt x="4868" y="2799"/>
                      <a:pt x="4570" y="3260"/>
                      <a:pt x="4287" y="3751"/>
                    </a:cubicBezTo>
                    <a:cubicBezTo>
                      <a:pt x="4183" y="3930"/>
                      <a:pt x="4109" y="4168"/>
                      <a:pt x="4109" y="4377"/>
                    </a:cubicBezTo>
                    <a:cubicBezTo>
                      <a:pt x="4094" y="4898"/>
                      <a:pt x="4109" y="5433"/>
                      <a:pt x="4123" y="5969"/>
                    </a:cubicBezTo>
                    <a:cubicBezTo>
                      <a:pt x="4079" y="6014"/>
                      <a:pt x="3975" y="6073"/>
                      <a:pt x="3915" y="6148"/>
                    </a:cubicBezTo>
                    <a:cubicBezTo>
                      <a:pt x="3692" y="6475"/>
                      <a:pt x="3439" y="6788"/>
                      <a:pt x="3275" y="7130"/>
                    </a:cubicBezTo>
                    <a:cubicBezTo>
                      <a:pt x="2873" y="7979"/>
                      <a:pt x="2843" y="8857"/>
                      <a:pt x="3067" y="9765"/>
                    </a:cubicBezTo>
                    <a:cubicBezTo>
                      <a:pt x="3201" y="10360"/>
                      <a:pt x="3468" y="10896"/>
                      <a:pt x="3855" y="11372"/>
                    </a:cubicBezTo>
                    <a:cubicBezTo>
                      <a:pt x="3900" y="11447"/>
                      <a:pt x="3960" y="11506"/>
                      <a:pt x="4034" y="11611"/>
                    </a:cubicBezTo>
                    <a:cubicBezTo>
                      <a:pt x="3647" y="11536"/>
                      <a:pt x="3067" y="10703"/>
                      <a:pt x="2873" y="10033"/>
                    </a:cubicBezTo>
                    <a:cubicBezTo>
                      <a:pt x="2680" y="9378"/>
                      <a:pt x="2575" y="8723"/>
                      <a:pt x="2724" y="8023"/>
                    </a:cubicBezTo>
                    <a:cubicBezTo>
                      <a:pt x="2486" y="7949"/>
                      <a:pt x="2278" y="7860"/>
                      <a:pt x="2069" y="7800"/>
                    </a:cubicBezTo>
                    <a:cubicBezTo>
                      <a:pt x="1816" y="7726"/>
                      <a:pt x="1682" y="7800"/>
                      <a:pt x="1533" y="8023"/>
                    </a:cubicBezTo>
                    <a:cubicBezTo>
                      <a:pt x="1370" y="8261"/>
                      <a:pt x="1310" y="8544"/>
                      <a:pt x="1295" y="8827"/>
                    </a:cubicBezTo>
                    <a:cubicBezTo>
                      <a:pt x="1251" y="9601"/>
                      <a:pt x="1266" y="10360"/>
                      <a:pt x="1444" y="11119"/>
                    </a:cubicBezTo>
                    <a:cubicBezTo>
                      <a:pt x="1593" y="11700"/>
                      <a:pt x="1876" y="12191"/>
                      <a:pt x="2293" y="12608"/>
                    </a:cubicBezTo>
                    <a:cubicBezTo>
                      <a:pt x="2724" y="13025"/>
                      <a:pt x="3111" y="13471"/>
                      <a:pt x="3662" y="13739"/>
                    </a:cubicBezTo>
                    <a:cubicBezTo>
                      <a:pt x="3692" y="13754"/>
                      <a:pt x="3722" y="13769"/>
                      <a:pt x="3736" y="13784"/>
                    </a:cubicBezTo>
                    <a:cubicBezTo>
                      <a:pt x="3826" y="14067"/>
                      <a:pt x="4109" y="14111"/>
                      <a:pt x="4302" y="14275"/>
                    </a:cubicBezTo>
                    <a:cubicBezTo>
                      <a:pt x="4481" y="14439"/>
                      <a:pt x="4659" y="14632"/>
                      <a:pt x="4868" y="14751"/>
                    </a:cubicBezTo>
                    <a:cubicBezTo>
                      <a:pt x="5463" y="15064"/>
                      <a:pt x="5984" y="15496"/>
                      <a:pt x="6565" y="15853"/>
                    </a:cubicBezTo>
                    <a:cubicBezTo>
                      <a:pt x="6996" y="16121"/>
                      <a:pt x="7487" y="16210"/>
                      <a:pt x="7979" y="16195"/>
                    </a:cubicBezTo>
                    <a:cubicBezTo>
                      <a:pt x="8142" y="16180"/>
                      <a:pt x="8291" y="16076"/>
                      <a:pt x="8455" y="16017"/>
                    </a:cubicBezTo>
                    <a:cubicBezTo>
                      <a:pt x="8291" y="15674"/>
                      <a:pt x="8142" y="15362"/>
                      <a:pt x="8008" y="15049"/>
                    </a:cubicBezTo>
                    <a:cubicBezTo>
                      <a:pt x="7964" y="14945"/>
                      <a:pt x="7934" y="14841"/>
                      <a:pt x="7904" y="14722"/>
                    </a:cubicBezTo>
                    <a:cubicBezTo>
                      <a:pt x="8113" y="14826"/>
                      <a:pt x="8202" y="14960"/>
                      <a:pt x="8529" y="15600"/>
                    </a:cubicBezTo>
                    <a:cubicBezTo>
                      <a:pt x="8559" y="15644"/>
                      <a:pt x="8589" y="15689"/>
                      <a:pt x="8619" y="15749"/>
                    </a:cubicBezTo>
                    <a:cubicBezTo>
                      <a:pt x="8634" y="15734"/>
                      <a:pt x="8648" y="15734"/>
                      <a:pt x="8663" y="15719"/>
                    </a:cubicBezTo>
                    <a:cubicBezTo>
                      <a:pt x="8648" y="15659"/>
                      <a:pt x="8619" y="15600"/>
                      <a:pt x="8604" y="15525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46"/>
              <p:cNvSpPr/>
              <p:nvPr/>
            </p:nvSpPr>
            <p:spPr>
              <a:xfrm>
                <a:off x="7575544" y="1791485"/>
                <a:ext cx="318140" cy="747999"/>
              </a:xfrm>
              <a:custGeom>
                <a:rect b="b" l="l" r="r" t="t"/>
                <a:pathLst>
                  <a:path extrusionOk="0" h="17535" w="7458">
                    <a:moveTo>
                      <a:pt x="3617" y="11983"/>
                    </a:moveTo>
                    <a:cubicBezTo>
                      <a:pt x="3602" y="11983"/>
                      <a:pt x="3587" y="11983"/>
                      <a:pt x="3587" y="11983"/>
                    </a:cubicBezTo>
                    <a:lnTo>
                      <a:pt x="3587" y="12206"/>
                    </a:lnTo>
                    <a:lnTo>
                      <a:pt x="3617" y="12206"/>
                    </a:lnTo>
                    <a:close/>
                    <a:moveTo>
                      <a:pt x="3587" y="17475"/>
                    </a:moveTo>
                    <a:cubicBezTo>
                      <a:pt x="3617" y="17178"/>
                      <a:pt x="3558" y="16895"/>
                      <a:pt x="3498" y="16597"/>
                    </a:cubicBezTo>
                    <a:cubicBezTo>
                      <a:pt x="3364" y="15823"/>
                      <a:pt x="3230" y="15064"/>
                      <a:pt x="3111" y="14290"/>
                    </a:cubicBezTo>
                    <a:cubicBezTo>
                      <a:pt x="3066" y="13947"/>
                      <a:pt x="3141" y="13605"/>
                      <a:pt x="3230" y="13263"/>
                    </a:cubicBezTo>
                    <a:cubicBezTo>
                      <a:pt x="3394" y="12653"/>
                      <a:pt x="3438" y="12042"/>
                      <a:pt x="3304" y="11417"/>
                    </a:cubicBezTo>
                    <a:cubicBezTo>
                      <a:pt x="3230" y="11060"/>
                      <a:pt x="3007" y="10777"/>
                      <a:pt x="2754" y="10524"/>
                    </a:cubicBezTo>
                    <a:cubicBezTo>
                      <a:pt x="2501" y="10256"/>
                      <a:pt x="2203" y="10196"/>
                      <a:pt x="1861" y="10182"/>
                    </a:cubicBezTo>
                    <a:cubicBezTo>
                      <a:pt x="1280" y="10137"/>
                      <a:pt x="729" y="9929"/>
                      <a:pt x="208" y="9661"/>
                    </a:cubicBezTo>
                    <a:cubicBezTo>
                      <a:pt x="45" y="9571"/>
                      <a:pt x="30" y="9542"/>
                      <a:pt x="0" y="9363"/>
                    </a:cubicBezTo>
                    <a:cubicBezTo>
                      <a:pt x="283" y="9467"/>
                      <a:pt x="551" y="9586"/>
                      <a:pt x="819" y="9690"/>
                    </a:cubicBezTo>
                    <a:cubicBezTo>
                      <a:pt x="1355" y="9884"/>
                      <a:pt x="1905" y="9958"/>
                      <a:pt x="2471" y="9929"/>
                    </a:cubicBezTo>
                    <a:cubicBezTo>
                      <a:pt x="2620" y="9914"/>
                      <a:pt x="2754" y="9884"/>
                      <a:pt x="2903" y="9839"/>
                    </a:cubicBezTo>
                    <a:cubicBezTo>
                      <a:pt x="3141" y="9780"/>
                      <a:pt x="3364" y="9690"/>
                      <a:pt x="3602" y="9631"/>
                    </a:cubicBezTo>
                    <a:cubicBezTo>
                      <a:pt x="3751" y="9586"/>
                      <a:pt x="3825" y="9512"/>
                      <a:pt x="3885" y="9378"/>
                    </a:cubicBezTo>
                    <a:cubicBezTo>
                      <a:pt x="3989" y="9155"/>
                      <a:pt x="4108" y="8946"/>
                      <a:pt x="4212" y="8723"/>
                    </a:cubicBezTo>
                    <a:cubicBezTo>
                      <a:pt x="4465" y="8142"/>
                      <a:pt x="4823" y="7636"/>
                      <a:pt x="5254" y="7175"/>
                    </a:cubicBezTo>
                    <a:cubicBezTo>
                      <a:pt x="5418" y="6996"/>
                      <a:pt x="5582" y="6833"/>
                      <a:pt x="5731" y="6639"/>
                    </a:cubicBezTo>
                    <a:cubicBezTo>
                      <a:pt x="5805" y="6550"/>
                      <a:pt x="5850" y="6416"/>
                      <a:pt x="5909" y="6282"/>
                    </a:cubicBezTo>
                    <a:cubicBezTo>
                      <a:pt x="5939" y="6178"/>
                      <a:pt x="5954" y="6073"/>
                      <a:pt x="6014" y="5969"/>
                    </a:cubicBezTo>
                    <a:cubicBezTo>
                      <a:pt x="6103" y="5791"/>
                      <a:pt x="6103" y="5627"/>
                      <a:pt x="5999" y="5433"/>
                    </a:cubicBezTo>
                    <a:cubicBezTo>
                      <a:pt x="5701" y="4883"/>
                      <a:pt x="5433" y="4317"/>
                      <a:pt x="5150" y="3766"/>
                    </a:cubicBezTo>
                    <a:cubicBezTo>
                      <a:pt x="5106" y="3677"/>
                      <a:pt x="5061" y="3588"/>
                      <a:pt x="5031" y="3498"/>
                    </a:cubicBezTo>
                    <a:cubicBezTo>
                      <a:pt x="4972" y="3275"/>
                      <a:pt x="5001" y="3067"/>
                      <a:pt x="5180" y="2918"/>
                    </a:cubicBezTo>
                    <a:cubicBezTo>
                      <a:pt x="5820" y="2412"/>
                      <a:pt x="6326" y="1772"/>
                      <a:pt x="7026" y="1355"/>
                    </a:cubicBezTo>
                    <a:cubicBezTo>
                      <a:pt x="7085" y="1310"/>
                      <a:pt x="7130" y="1266"/>
                      <a:pt x="7189" y="1221"/>
                    </a:cubicBezTo>
                    <a:cubicBezTo>
                      <a:pt x="7100" y="1012"/>
                      <a:pt x="6996" y="819"/>
                      <a:pt x="6936" y="611"/>
                    </a:cubicBezTo>
                    <a:cubicBezTo>
                      <a:pt x="6877" y="417"/>
                      <a:pt x="6802" y="209"/>
                      <a:pt x="6951" y="0"/>
                    </a:cubicBezTo>
                    <a:cubicBezTo>
                      <a:pt x="7085" y="45"/>
                      <a:pt x="7085" y="164"/>
                      <a:pt x="7100" y="268"/>
                    </a:cubicBezTo>
                    <a:cubicBezTo>
                      <a:pt x="7145" y="521"/>
                      <a:pt x="7175" y="774"/>
                      <a:pt x="7353" y="983"/>
                    </a:cubicBezTo>
                    <a:cubicBezTo>
                      <a:pt x="7353" y="983"/>
                      <a:pt x="7353" y="983"/>
                      <a:pt x="7353" y="983"/>
                    </a:cubicBezTo>
                    <a:cubicBezTo>
                      <a:pt x="7457" y="1221"/>
                      <a:pt x="7457" y="1251"/>
                      <a:pt x="7264" y="1414"/>
                    </a:cubicBezTo>
                    <a:cubicBezTo>
                      <a:pt x="7219" y="1459"/>
                      <a:pt x="7189" y="1489"/>
                      <a:pt x="7145" y="1519"/>
                    </a:cubicBezTo>
                    <a:cubicBezTo>
                      <a:pt x="6505" y="1950"/>
                      <a:pt x="6028" y="2546"/>
                      <a:pt x="5448" y="3037"/>
                    </a:cubicBezTo>
                    <a:cubicBezTo>
                      <a:pt x="5299" y="3156"/>
                      <a:pt x="5269" y="3305"/>
                      <a:pt x="5388" y="3469"/>
                    </a:cubicBezTo>
                    <a:cubicBezTo>
                      <a:pt x="5478" y="3647"/>
                      <a:pt x="5567" y="3826"/>
                      <a:pt x="5656" y="4004"/>
                    </a:cubicBezTo>
                    <a:cubicBezTo>
                      <a:pt x="5731" y="4138"/>
                      <a:pt x="5805" y="4272"/>
                      <a:pt x="5880" y="4406"/>
                    </a:cubicBezTo>
                    <a:cubicBezTo>
                      <a:pt x="5894" y="4436"/>
                      <a:pt x="5909" y="4466"/>
                      <a:pt x="5924" y="4496"/>
                    </a:cubicBezTo>
                    <a:cubicBezTo>
                      <a:pt x="5984" y="4615"/>
                      <a:pt x="6043" y="4719"/>
                      <a:pt x="6103" y="4838"/>
                    </a:cubicBezTo>
                    <a:cubicBezTo>
                      <a:pt x="6147" y="4987"/>
                      <a:pt x="6192" y="5121"/>
                      <a:pt x="6252" y="5270"/>
                    </a:cubicBezTo>
                    <a:cubicBezTo>
                      <a:pt x="6296" y="5359"/>
                      <a:pt x="6326" y="5463"/>
                      <a:pt x="6371" y="5552"/>
                    </a:cubicBezTo>
                    <a:lnTo>
                      <a:pt x="6371" y="5538"/>
                    </a:lnTo>
                    <a:cubicBezTo>
                      <a:pt x="6356" y="5642"/>
                      <a:pt x="6356" y="5731"/>
                      <a:pt x="6326" y="5820"/>
                    </a:cubicBezTo>
                    <a:cubicBezTo>
                      <a:pt x="6162" y="6312"/>
                      <a:pt x="5984" y="6818"/>
                      <a:pt x="5552" y="7175"/>
                    </a:cubicBezTo>
                    <a:cubicBezTo>
                      <a:pt x="5463" y="7234"/>
                      <a:pt x="5403" y="7324"/>
                      <a:pt x="5329" y="7413"/>
                    </a:cubicBezTo>
                    <a:cubicBezTo>
                      <a:pt x="4942" y="7860"/>
                      <a:pt x="4585" y="8321"/>
                      <a:pt x="4376" y="8887"/>
                    </a:cubicBezTo>
                    <a:lnTo>
                      <a:pt x="4391" y="8887"/>
                    </a:lnTo>
                    <a:cubicBezTo>
                      <a:pt x="4302" y="9050"/>
                      <a:pt x="4123" y="9229"/>
                      <a:pt x="4138" y="9408"/>
                    </a:cubicBezTo>
                    <a:cubicBezTo>
                      <a:pt x="4153" y="9646"/>
                      <a:pt x="3930" y="9720"/>
                      <a:pt x="3885" y="9899"/>
                    </a:cubicBezTo>
                    <a:cubicBezTo>
                      <a:pt x="3885" y="9914"/>
                      <a:pt x="3885" y="9929"/>
                      <a:pt x="3885" y="9929"/>
                    </a:cubicBezTo>
                    <a:lnTo>
                      <a:pt x="3885" y="9929"/>
                    </a:lnTo>
                    <a:cubicBezTo>
                      <a:pt x="3870" y="10018"/>
                      <a:pt x="3840" y="10107"/>
                      <a:pt x="3840" y="10182"/>
                    </a:cubicBezTo>
                    <a:cubicBezTo>
                      <a:pt x="3825" y="10524"/>
                      <a:pt x="3885" y="10866"/>
                      <a:pt x="3989" y="11179"/>
                    </a:cubicBezTo>
                    <a:cubicBezTo>
                      <a:pt x="4153" y="11715"/>
                      <a:pt x="4078" y="12206"/>
                      <a:pt x="3796" y="12682"/>
                    </a:cubicBezTo>
                    <a:cubicBezTo>
                      <a:pt x="3617" y="13010"/>
                      <a:pt x="3453" y="13352"/>
                      <a:pt x="3379" y="13709"/>
                    </a:cubicBezTo>
                    <a:cubicBezTo>
                      <a:pt x="3275" y="14171"/>
                      <a:pt x="3334" y="14662"/>
                      <a:pt x="3453" y="15123"/>
                    </a:cubicBezTo>
                    <a:lnTo>
                      <a:pt x="3453" y="15109"/>
                    </a:lnTo>
                    <a:cubicBezTo>
                      <a:pt x="3513" y="15466"/>
                      <a:pt x="3572" y="15808"/>
                      <a:pt x="3617" y="16165"/>
                    </a:cubicBezTo>
                    <a:lnTo>
                      <a:pt x="3617" y="16165"/>
                    </a:lnTo>
                    <a:cubicBezTo>
                      <a:pt x="3647" y="16284"/>
                      <a:pt x="3662" y="16404"/>
                      <a:pt x="3677" y="16523"/>
                    </a:cubicBezTo>
                    <a:lnTo>
                      <a:pt x="3662" y="16523"/>
                    </a:lnTo>
                    <a:lnTo>
                      <a:pt x="3677" y="16537"/>
                    </a:lnTo>
                    <a:cubicBezTo>
                      <a:pt x="3677" y="16686"/>
                      <a:pt x="3691" y="16835"/>
                      <a:pt x="3691" y="16969"/>
                    </a:cubicBezTo>
                    <a:cubicBezTo>
                      <a:pt x="3691" y="17148"/>
                      <a:pt x="3691" y="17311"/>
                      <a:pt x="3691" y="17490"/>
                    </a:cubicBezTo>
                    <a:cubicBezTo>
                      <a:pt x="3677" y="17505"/>
                      <a:pt x="3647" y="17520"/>
                      <a:pt x="3632" y="17535"/>
                    </a:cubicBezTo>
                    <a:cubicBezTo>
                      <a:pt x="3617" y="17520"/>
                      <a:pt x="3602" y="17505"/>
                      <a:pt x="3587" y="17475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46"/>
              <p:cNvSpPr/>
              <p:nvPr/>
            </p:nvSpPr>
            <p:spPr>
              <a:xfrm>
                <a:off x="7831399" y="2118492"/>
                <a:ext cx="211496" cy="606419"/>
              </a:xfrm>
              <a:custGeom>
                <a:rect b="b" l="l" r="r" t="t"/>
                <a:pathLst>
                  <a:path extrusionOk="0" h="14216" w="4958">
                    <a:moveTo>
                      <a:pt x="1980" y="2397"/>
                    </a:moveTo>
                    <a:cubicBezTo>
                      <a:pt x="1995" y="2397"/>
                      <a:pt x="2025" y="2397"/>
                      <a:pt x="2040" y="2411"/>
                    </a:cubicBezTo>
                    <a:cubicBezTo>
                      <a:pt x="2055" y="2352"/>
                      <a:pt x="2055" y="2307"/>
                      <a:pt x="2070" y="2248"/>
                    </a:cubicBezTo>
                    <a:cubicBezTo>
                      <a:pt x="2055" y="2248"/>
                      <a:pt x="2025" y="2248"/>
                      <a:pt x="2010" y="2233"/>
                    </a:cubicBezTo>
                    <a:cubicBezTo>
                      <a:pt x="1995" y="2292"/>
                      <a:pt x="1995" y="2337"/>
                      <a:pt x="1980" y="2397"/>
                    </a:cubicBezTo>
                    <a:close/>
                    <a:moveTo>
                      <a:pt x="1578" y="7859"/>
                    </a:moveTo>
                    <a:cubicBezTo>
                      <a:pt x="1593" y="7904"/>
                      <a:pt x="1608" y="7949"/>
                      <a:pt x="1623" y="8008"/>
                    </a:cubicBezTo>
                    <a:cubicBezTo>
                      <a:pt x="1668" y="8097"/>
                      <a:pt x="1712" y="8187"/>
                      <a:pt x="1757" y="8276"/>
                    </a:cubicBezTo>
                    <a:lnTo>
                      <a:pt x="1742" y="8276"/>
                    </a:lnTo>
                    <a:cubicBezTo>
                      <a:pt x="1787" y="8365"/>
                      <a:pt x="1831" y="8455"/>
                      <a:pt x="1861" y="8559"/>
                    </a:cubicBezTo>
                    <a:cubicBezTo>
                      <a:pt x="1936" y="8708"/>
                      <a:pt x="1995" y="8842"/>
                      <a:pt x="2055" y="8991"/>
                    </a:cubicBezTo>
                    <a:cubicBezTo>
                      <a:pt x="2099" y="9095"/>
                      <a:pt x="2144" y="9184"/>
                      <a:pt x="2189" y="9273"/>
                    </a:cubicBezTo>
                    <a:cubicBezTo>
                      <a:pt x="2204" y="9303"/>
                      <a:pt x="2218" y="9348"/>
                      <a:pt x="2218" y="9378"/>
                    </a:cubicBezTo>
                    <a:cubicBezTo>
                      <a:pt x="2293" y="9526"/>
                      <a:pt x="2352" y="9675"/>
                      <a:pt x="2412" y="9824"/>
                    </a:cubicBezTo>
                    <a:cubicBezTo>
                      <a:pt x="2427" y="9884"/>
                      <a:pt x="2442" y="9928"/>
                      <a:pt x="2457" y="9988"/>
                    </a:cubicBezTo>
                    <a:cubicBezTo>
                      <a:pt x="2501" y="10077"/>
                      <a:pt x="2531" y="10166"/>
                      <a:pt x="2576" y="10256"/>
                    </a:cubicBezTo>
                    <a:lnTo>
                      <a:pt x="2576" y="10256"/>
                    </a:lnTo>
                    <a:cubicBezTo>
                      <a:pt x="2635" y="10405"/>
                      <a:pt x="2680" y="10553"/>
                      <a:pt x="2739" y="10702"/>
                    </a:cubicBezTo>
                    <a:cubicBezTo>
                      <a:pt x="2769" y="10777"/>
                      <a:pt x="2799" y="10851"/>
                      <a:pt x="2829" y="10926"/>
                    </a:cubicBezTo>
                    <a:cubicBezTo>
                      <a:pt x="2859" y="11030"/>
                      <a:pt x="2918" y="11134"/>
                      <a:pt x="2829" y="11268"/>
                    </a:cubicBezTo>
                    <a:cubicBezTo>
                      <a:pt x="2739" y="11194"/>
                      <a:pt x="2665" y="11119"/>
                      <a:pt x="2591" y="11060"/>
                    </a:cubicBezTo>
                    <a:lnTo>
                      <a:pt x="2591" y="11074"/>
                    </a:lnTo>
                    <a:lnTo>
                      <a:pt x="2591" y="11060"/>
                    </a:lnTo>
                    <a:cubicBezTo>
                      <a:pt x="2576" y="11030"/>
                      <a:pt x="2561" y="11000"/>
                      <a:pt x="2531" y="10955"/>
                    </a:cubicBezTo>
                    <a:cubicBezTo>
                      <a:pt x="2025" y="11774"/>
                      <a:pt x="1712" y="12608"/>
                      <a:pt x="1504" y="13605"/>
                    </a:cubicBezTo>
                    <a:cubicBezTo>
                      <a:pt x="1504" y="13679"/>
                      <a:pt x="1489" y="13739"/>
                      <a:pt x="1474" y="13813"/>
                    </a:cubicBezTo>
                    <a:cubicBezTo>
                      <a:pt x="1430" y="13947"/>
                      <a:pt x="1385" y="14081"/>
                      <a:pt x="1340" y="14215"/>
                    </a:cubicBezTo>
                    <a:cubicBezTo>
                      <a:pt x="1325" y="14215"/>
                      <a:pt x="1310" y="14200"/>
                      <a:pt x="1281" y="14200"/>
                    </a:cubicBezTo>
                    <a:cubicBezTo>
                      <a:pt x="1310" y="13962"/>
                      <a:pt x="1310" y="13709"/>
                      <a:pt x="1355" y="13471"/>
                    </a:cubicBezTo>
                    <a:cubicBezTo>
                      <a:pt x="1415" y="13114"/>
                      <a:pt x="1519" y="12756"/>
                      <a:pt x="1608" y="12399"/>
                    </a:cubicBezTo>
                    <a:cubicBezTo>
                      <a:pt x="1608" y="12399"/>
                      <a:pt x="1593" y="12414"/>
                      <a:pt x="1593" y="12414"/>
                    </a:cubicBezTo>
                    <a:cubicBezTo>
                      <a:pt x="1653" y="12265"/>
                      <a:pt x="1712" y="12116"/>
                      <a:pt x="1772" y="11968"/>
                    </a:cubicBezTo>
                    <a:lnTo>
                      <a:pt x="1772" y="11968"/>
                    </a:lnTo>
                    <a:lnTo>
                      <a:pt x="2144" y="11194"/>
                    </a:lnTo>
                    <a:lnTo>
                      <a:pt x="2144" y="11194"/>
                    </a:lnTo>
                    <a:cubicBezTo>
                      <a:pt x="2218" y="11030"/>
                      <a:pt x="2293" y="10851"/>
                      <a:pt x="2367" y="10687"/>
                    </a:cubicBezTo>
                    <a:cubicBezTo>
                      <a:pt x="2352" y="10613"/>
                      <a:pt x="2338" y="10539"/>
                      <a:pt x="2323" y="10479"/>
                    </a:cubicBezTo>
                    <a:cubicBezTo>
                      <a:pt x="2099" y="9943"/>
                      <a:pt x="1876" y="9392"/>
                      <a:pt x="1668" y="8857"/>
                    </a:cubicBezTo>
                    <a:lnTo>
                      <a:pt x="1668" y="8871"/>
                    </a:lnTo>
                    <a:cubicBezTo>
                      <a:pt x="1534" y="8559"/>
                      <a:pt x="1400" y="8246"/>
                      <a:pt x="1281" y="7934"/>
                    </a:cubicBezTo>
                    <a:lnTo>
                      <a:pt x="1281" y="7934"/>
                    </a:lnTo>
                    <a:cubicBezTo>
                      <a:pt x="1206" y="7725"/>
                      <a:pt x="1147" y="7532"/>
                      <a:pt x="1072" y="7338"/>
                    </a:cubicBezTo>
                    <a:cubicBezTo>
                      <a:pt x="819" y="6758"/>
                      <a:pt x="685" y="6148"/>
                      <a:pt x="819" y="5522"/>
                    </a:cubicBezTo>
                    <a:cubicBezTo>
                      <a:pt x="879" y="5433"/>
                      <a:pt x="938" y="5329"/>
                      <a:pt x="983" y="5240"/>
                    </a:cubicBezTo>
                    <a:cubicBezTo>
                      <a:pt x="1043" y="5165"/>
                      <a:pt x="1102" y="5091"/>
                      <a:pt x="1162" y="5031"/>
                    </a:cubicBezTo>
                    <a:cubicBezTo>
                      <a:pt x="1281" y="4912"/>
                      <a:pt x="1415" y="4808"/>
                      <a:pt x="1534" y="4704"/>
                    </a:cubicBezTo>
                    <a:cubicBezTo>
                      <a:pt x="1668" y="4585"/>
                      <a:pt x="1802" y="4466"/>
                      <a:pt x="1951" y="4361"/>
                    </a:cubicBezTo>
                    <a:cubicBezTo>
                      <a:pt x="2085" y="4257"/>
                      <a:pt x="2099" y="4123"/>
                      <a:pt x="2055" y="3974"/>
                    </a:cubicBezTo>
                    <a:cubicBezTo>
                      <a:pt x="1980" y="3721"/>
                      <a:pt x="1906" y="3483"/>
                      <a:pt x="1876" y="3230"/>
                    </a:cubicBezTo>
                    <a:cubicBezTo>
                      <a:pt x="1817" y="2858"/>
                      <a:pt x="1623" y="2620"/>
                      <a:pt x="1310" y="2441"/>
                    </a:cubicBezTo>
                    <a:cubicBezTo>
                      <a:pt x="953" y="2248"/>
                      <a:pt x="596" y="2158"/>
                      <a:pt x="209" y="2352"/>
                    </a:cubicBezTo>
                    <a:cubicBezTo>
                      <a:pt x="149" y="2397"/>
                      <a:pt x="75" y="2411"/>
                      <a:pt x="1" y="2352"/>
                    </a:cubicBezTo>
                    <a:cubicBezTo>
                      <a:pt x="30" y="2322"/>
                      <a:pt x="45" y="2292"/>
                      <a:pt x="60" y="2277"/>
                    </a:cubicBezTo>
                    <a:cubicBezTo>
                      <a:pt x="194" y="2203"/>
                      <a:pt x="343" y="2129"/>
                      <a:pt x="492" y="2054"/>
                    </a:cubicBezTo>
                    <a:cubicBezTo>
                      <a:pt x="715" y="2054"/>
                      <a:pt x="938" y="2024"/>
                      <a:pt x="1147" y="2129"/>
                    </a:cubicBezTo>
                    <a:cubicBezTo>
                      <a:pt x="1296" y="2188"/>
                      <a:pt x="1459" y="2263"/>
                      <a:pt x="1623" y="2337"/>
                    </a:cubicBezTo>
                    <a:cubicBezTo>
                      <a:pt x="1683" y="2382"/>
                      <a:pt x="1727" y="2426"/>
                      <a:pt x="1787" y="2486"/>
                    </a:cubicBezTo>
                    <a:cubicBezTo>
                      <a:pt x="1831" y="2263"/>
                      <a:pt x="1861" y="2069"/>
                      <a:pt x="1921" y="1876"/>
                    </a:cubicBezTo>
                    <a:cubicBezTo>
                      <a:pt x="1980" y="1578"/>
                      <a:pt x="2070" y="1295"/>
                      <a:pt x="2144" y="1012"/>
                    </a:cubicBezTo>
                    <a:cubicBezTo>
                      <a:pt x="2159" y="968"/>
                      <a:pt x="2174" y="938"/>
                      <a:pt x="2204" y="893"/>
                    </a:cubicBezTo>
                    <a:cubicBezTo>
                      <a:pt x="2248" y="819"/>
                      <a:pt x="2308" y="759"/>
                      <a:pt x="2352" y="685"/>
                    </a:cubicBezTo>
                    <a:cubicBezTo>
                      <a:pt x="2397" y="640"/>
                      <a:pt x="2427" y="595"/>
                      <a:pt x="2472" y="566"/>
                    </a:cubicBezTo>
                    <a:cubicBezTo>
                      <a:pt x="2591" y="447"/>
                      <a:pt x="2695" y="342"/>
                      <a:pt x="2814" y="238"/>
                    </a:cubicBezTo>
                    <a:cubicBezTo>
                      <a:pt x="3246" y="45"/>
                      <a:pt x="3692" y="0"/>
                      <a:pt x="4139" y="104"/>
                    </a:cubicBezTo>
                    <a:cubicBezTo>
                      <a:pt x="4377" y="164"/>
                      <a:pt x="4600" y="238"/>
                      <a:pt x="4823" y="298"/>
                    </a:cubicBezTo>
                    <a:cubicBezTo>
                      <a:pt x="4957" y="328"/>
                      <a:pt x="4928" y="402"/>
                      <a:pt x="4883" y="491"/>
                    </a:cubicBezTo>
                    <a:cubicBezTo>
                      <a:pt x="4823" y="551"/>
                      <a:pt x="4764" y="536"/>
                      <a:pt x="4689" y="506"/>
                    </a:cubicBezTo>
                    <a:cubicBezTo>
                      <a:pt x="4273" y="298"/>
                      <a:pt x="3826" y="298"/>
                      <a:pt x="3379" y="357"/>
                    </a:cubicBezTo>
                    <a:cubicBezTo>
                      <a:pt x="3231" y="372"/>
                      <a:pt x="3097" y="432"/>
                      <a:pt x="3007" y="566"/>
                    </a:cubicBezTo>
                    <a:cubicBezTo>
                      <a:pt x="2933" y="625"/>
                      <a:pt x="2859" y="700"/>
                      <a:pt x="2799" y="774"/>
                    </a:cubicBezTo>
                    <a:cubicBezTo>
                      <a:pt x="2710" y="908"/>
                      <a:pt x="2605" y="1042"/>
                      <a:pt x="2531" y="1176"/>
                    </a:cubicBezTo>
                    <a:cubicBezTo>
                      <a:pt x="2352" y="1593"/>
                      <a:pt x="2367" y="2024"/>
                      <a:pt x="2397" y="2456"/>
                    </a:cubicBezTo>
                    <a:cubicBezTo>
                      <a:pt x="2412" y="2992"/>
                      <a:pt x="2457" y="3528"/>
                      <a:pt x="2472" y="4064"/>
                    </a:cubicBezTo>
                    <a:cubicBezTo>
                      <a:pt x="2472" y="4376"/>
                      <a:pt x="2367" y="4644"/>
                      <a:pt x="2085" y="4808"/>
                    </a:cubicBezTo>
                    <a:cubicBezTo>
                      <a:pt x="1995" y="4853"/>
                      <a:pt x="1906" y="4912"/>
                      <a:pt x="1831" y="4972"/>
                    </a:cubicBezTo>
                    <a:cubicBezTo>
                      <a:pt x="1668" y="5135"/>
                      <a:pt x="1444" y="5225"/>
                      <a:pt x="1370" y="5463"/>
                    </a:cubicBezTo>
                    <a:lnTo>
                      <a:pt x="1370" y="5463"/>
                    </a:lnTo>
                    <a:cubicBezTo>
                      <a:pt x="1072" y="5820"/>
                      <a:pt x="1057" y="6207"/>
                      <a:pt x="1206" y="6624"/>
                    </a:cubicBezTo>
                    <a:lnTo>
                      <a:pt x="1206" y="6624"/>
                    </a:lnTo>
                    <a:cubicBezTo>
                      <a:pt x="1251" y="6832"/>
                      <a:pt x="1310" y="7026"/>
                      <a:pt x="1370" y="7234"/>
                    </a:cubicBezTo>
                    <a:lnTo>
                      <a:pt x="1370" y="7234"/>
                    </a:lnTo>
                    <a:cubicBezTo>
                      <a:pt x="1444" y="7443"/>
                      <a:pt x="1504" y="7651"/>
                      <a:pt x="1578" y="785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46"/>
              <p:cNvSpPr/>
              <p:nvPr/>
            </p:nvSpPr>
            <p:spPr>
              <a:xfrm>
                <a:off x="7534892" y="1809273"/>
                <a:ext cx="178479" cy="323856"/>
              </a:xfrm>
              <a:custGeom>
                <a:rect b="b" l="l" r="r" t="t"/>
                <a:pathLst>
                  <a:path extrusionOk="0" h="7592" w="4184">
                    <a:moveTo>
                      <a:pt x="715" y="7145"/>
                    </a:moveTo>
                    <a:cubicBezTo>
                      <a:pt x="596" y="7294"/>
                      <a:pt x="462" y="7443"/>
                      <a:pt x="328" y="7591"/>
                    </a:cubicBezTo>
                    <a:cubicBezTo>
                      <a:pt x="358" y="7547"/>
                      <a:pt x="373" y="7487"/>
                      <a:pt x="417" y="7428"/>
                    </a:cubicBezTo>
                    <a:cubicBezTo>
                      <a:pt x="75" y="7085"/>
                      <a:pt x="0" y="6639"/>
                      <a:pt x="15" y="6177"/>
                    </a:cubicBezTo>
                    <a:cubicBezTo>
                      <a:pt x="15" y="5865"/>
                      <a:pt x="30" y="5567"/>
                      <a:pt x="75" y="5269"/>
                    </a:cubicBezTo>
                    <a:cubicBezTo>
                      <a:pt x="149" y="4763"/>
                      <a:pt x="358" y="4332"/>
                      <a:pt x="685" y="3945"/>
                    </a:cubicBezTo>
                    <a:cubicBezTo>
                      <a:pt x="1310" y="3215"/>
                      <a:pt x="1995" y="2560"/>
                      <a:pt x="2754" y="1980"/>
                    </a:cubicBezTo>
                    <a:cubicBezTo>
                      <a:pt x="3022" y="1771"/>
                      <a:pt x="3305" y="1578"/>
                      <a:pt x="3483" y="1280"/>
                    </a:cubicBezTo>
                    <a:cubicBezTo>
                      <a:pt x="3662" y="1176"/>
                      <a:pt x="3692" y="997"/>
                      <a:pt x="3707" y="804"/>
                    </a:cubicBezTo>
                    <a:cubicBezTo>
                      <a:pt x="3722" y="506"/>
                      <a:pt x="3826" y="238"/>
                      <a:pt x="4079" y="45"/>
                    </a:cubicBezTo>
                    <a:cubicBezTo>
                      <a:pt x="4094" y="30"/>
                      <a:pt x="4124" y="30"/>
                      <a:pt x="4183" y="0"/>
                    </a:cubicBezTo>
                    <a:cubicBezTo>
                      <a:pt x="4168" y="75"/>
                      <a:pt x="4168" y="134"/>
                      <a:pt x="4153" y="164"/>
                    </a:cubicBezTo>
                    <a:cubicBezTo>
                      <a:pt x="3990" y="342"/>
                      <a:pt x="3930" y="566"/>
                      <a:pt x="3930" y="789"/>
                    </a:cubicBezTo>
                    <a:cubicBezTo>
                      <a:pt x="3915" y="1057"/>
                      <a:pt x="3841" y="1280"/>
                      <a:pt x="3647" y="1459"/>
                    </a:cubicBezTo>
                    <a:cubicBezTo>
                      <a:pt x="3424" y="1682"/>
                      <a:pt x="3216" y="1905"/>
                      <a:pt x="2977" y="2099"/>
                    </a:cubicBezTo>
                    <a:cubicBezTo>
                      <a:pt x="2382" y="2531"/>
                      <a:pt x="1846" y="3037"/>
                      <a:pt x="1340" y="3558"/>
                    </a:cubicBezTo>
                    <a:cubicBezTo>
                      <a:pt x="1072" y="3826"/>
                      <a:pt x="849" y="4138"/>
                      <a:pt x="640" y="4451"/>
                    </a:cubicBezTo>
                    <a:cubicBezTo>
                      <a:pt x="402" y="4823"/>
                      <a:pt x="328" y="5269"/>
                      <a:pt x="298" y="5701"/>
                    </a:cubicBezTo>
                    <a:cubicBezTo>
                      <a:pt x="268" y="6237"/>
                      <a:pt x="343" y="6758"/>
                      <a:pt x="492" y="7294"/>
                    </a:cubicBezTo>
                    <a:cubicBezTo>
                      <a:pt x="581" y="7234"/>
                      <a:pt x="655" y="7190"/>
                      <a:pt x="715" y="7145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46"/>
              <p:cNvSpPr/>
              <p:nvPr/>
            </p:nvSpPr>
            <p:spPr>
              <a:xfrm>
                <a:off x="7273278" y="2637839"/>
                <a:ext cx="156894" cy="148022"/>
              </a:xfrm>
              <a:custGeom>
                <a:rect b="b" l="l" r="r" t="t"/>
                <a:pathLst>
                  <a:path extrusionOk="0" h="3470" w="3678">
                    <a:moveTo>
                      <a:pt x="3677" y="3082"/>
                    </a:moveTo>
                    <a:lnTo>
                      <a:pt x="3618" y="3142"/>
                    </a:lnTo>
                    <a:cubicBezTo>
                      <a:pt x="3469" y="3008"/>
                      <a:pt x="3320" y="3097"/>
                      <a:pt x="3186" y="3112"/>
                    </a:cubicBezTo>
                    <a:cubicBezTo>
                      <a:pt x="2606" y="3216"/>
                      <a:pt x="2025" y="3320"/>
                      <a:pt x="1460" y="3395"/>
                    </a:cubicBezTo>
                    <a:cubicBezTo>
                      <a:pt x="953" y="3469"/>
                      <a:pt x="552" y="3276"/>
                      <a:pt x="284" y="2859"/>
                    </a:cubicBezTo>
                    <a:cubicBezTo>
                      <a:pt x="60" y="2516"/>
                      <a:pt x="1" y="2144"/>
                      <a:pt x="75" y="1757"/>
                    </a:cubicBezTo>
                    <a:cubicBezTo>
                      <a:pt x="90" y="1609"/>
                      <a:pt x="135" y="1475"/>
                      <a:pt x="165" y="1326"/>
                    </a:cubicBezTo>
                    <a:lnTo>
                      <a:pt x="165" y="1341"/>
                    </a:lnTo>
                    <a:cubicBezTo>
                      <a:pt x="313" y="998"/>
                      <a:pt x="477" y="671"/>
                      <a:pt x="641" y="328"/>
                    </a:cubicBezTo>
                    <a:cubicBezTo>
                      <a:pt x="686" y="284"/>
                      <a:pt x="715" y="224"/>
                      <a:pt x="760" y="165"/>
                    </a:cubicBezTo>
                    <a:cubicBezTo>
                      <a:pt x="820" y="105"/>
                      <a:pt x="879" y="60"/>
                      <a:pt x="953" y="1"/>
                    </a:cubicBezTo>
                    <a:cubicBezTo>
                      <a:pt x="953" y="1"/>
                      <a:pt x="998" y="31"/>
                      <a:pt x="1013" y="46"/>
                    </a:cubicBezTo>
                    <a:lnTo>
                      <a:pt x="1013" y="46"/>
                    </a:lnTo>
                    <a:cubicBezTo>
                      <a:pt x="983" y="135"/>
                      <a:pt x="939" y="224"/>
                      <a:pt x="909" y="328"/>
                    </a:cubicBezTo>
                    <a:lnTo>
                      <a:pt x="909" y="314"/>
                    </a:lnTo>
                    <a:cubicBezTo>
                      <a:pt x="715" y="730"/>
                      <a:pt x="522" y="1147"/>
                      <a:pt x="358" y="1564"/>
                    </a:cubicBezTo>
                    <a:cubicBezTo>
                      <a:pt x="269" y="1787"/>
                      <a:pt x="224" y="2040"/>
                      <a:pt x="313" y="2278"/>
                    </a:cubicBezTo>
                    <a:cubicBezTo>
                      <a:pt x="313" y="2353"/>
                      <a:pt x="328" y="2412"/>
                      <a:pt x="343" y="2487"/>
                    </a:cubicBezTo>
                    <a:cubicBezTo>
                      <a:pt x="418" y="2621"/>
                      <a:pt x="507" y="2755"/>
                      <a:pt x="581" y="2889"/>
                    </a:cubicBezTo>
                    <a:cubicBezTo>
                      <a:pt x="596" y="2903"/>
                      <a:pt x="611" y="2918"/>
                      <a:pt x="626" y="2933"/>
                    </a:cubicBezTo>
                    <a:cubicBezTo>
                      <a:pt x="700" y="2978"/>
                      <a:pt x="775" y="3037"/>
                      <a:pt x="864" y="3097"/>
                    </a:cubicBezTo>
                    <a:cubicBezTo>
                      <a:pt x="1087" y="3246"/>
                      <a:pt x="1326" y="3290"/>
                      <a:pt x="1579" y="3201"/>
                    </a:cubicBezTo>
                    <a:cubicBezTo>
                      <a:pt x="1713" y="3171"/>
                      <a:pt x="1847" y="3157"/>
                      <a:pt x="1981" y="3142"/>
                    </a:cubicBezTo>
                    <a:cubicBezTo>
                      <a:pt x="1995" y="3157"/>
                      <a:pt x="2010" y="3157"/>
                      <a:pt x="2025" y="3142"/>
                    </a:cubicBezTo>
                    <a:cubicBezTo>
                      <a:pt x="2129" y="3127"/>
                      <a:pt x="2248" y="3112"/>
                      <a:pt x="2368" y="3097"/>
                    </a:cubicBezTo>
                    <a:lnTo>
                      <a:pt x="2382" y="3097"/>
                    </a:lnTo>
                    <a:lnTo>
                      <a:pt x="2412" y="3082"/>
                    </a:lnTo>
                    <a:cubicBezTo>
                      <a:pt x="2516" y="3067"/>
                      <a:pt x="2635" y="3052"/>
                      <a:pt x="2740" y="3037"/>
                    </a:cubicBezTo>
                    <a:cubicBezTo>
                      <a:pt x="2933" y="2993"/>
                      <a:pt x="3112" y="2963"/>
                      <a:pt x="3290" y="2918"/>
                    </a:cubicBezTo>
                    <a:cubicBezTo>
                      <a:pt x="3380" y="2903"/>
                      <a:pt x="3469" y="2874"/>
                      <a:pt x="3558" y="2859"/>
                    </a:cubicBezTo>
                    <a:cubicBezTo>
                      <a:pt x="3603" y="2859"/>
                      <a:pt x="3633" y="2874"/>
                      <a:pt x="3648" y="2874"/>
                    </a:cubicBezTo>
                    <a:cubicBezTo>
                      <a:pt x="3663" y="2948"/>
                      <a:pt x="3663" y="3008"/>
                      <a:pt x="3677" y="3082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46"/>
              <p:cNvSpPr/>
              <p:nvPr/>
            </p:nvSpPr>
            <p:spPr>
              <a:xfrm>
                <a:off x="7924093" y="1952770"/>
                <a:ext cx="99733" cy="50805"/>
              </a:xfrm>
              <a:custGeom>
                <a:rect b="b" l="l" r="r" t="t"/>
                <a:pathLst>
                  <a:path extrusionOk="0" h="1191" w="2338">
                    <a:moveTo>
                      <a:pt x="194" y="0"/>
                    </a:moveTo>
                    <a:lnTo>
                      <a:pt x="671" y="119"/>
                    </a:lnTo>
                    <a:lnTo>
                      <a:pt x="1177" y="462"/>
                    </a:lnTo>
                    <a:cubicBezTo>
                      <a:pt x="1221" y="536"/>
                      <a:pt x="1281" y="625"/>
                      <a:pt x="1400" y="610"/>
                    </a:cubicBezTo>
                    <a:cubicBezTo>
                      <a:pt x="1519" y="491"/>
                      <a:pt x="1623" y="387"/>
                      <a:pt x="1742" y="283"/>
                    </a:cubicBezTo>
                    <a:cubicBezTo>
                      <a:pt x="1891" y="134"/>
                      <a:pt x="2055" y="119"/>
                      <a:pt x="2248" y="164"/>
                    </a:cubicBezTo>
                    <a:cubicBezTo>
                      <a:pt x="2338" y="179"/>
                      <a:pt x="2323" y="238"/>
                      <a:pt x="2323" y="298"/>
                    </a:cubicBezTo>
                    <a:cubicBezTo>
                      <a:pt x="2129" y="328"/>
                      <a:pt x="1951" y="417"/>
                      <a:pt x="1832" y="566"/>
                    </a:cubicBezTo>
                    <a:cubicBezTo>
                      <a:pt x="1698" y="744"/>
                      <a:pt x="1608" y="953"/>
                      <a:pt x="1489" y="1146"/>
                    </a:cubicBezTo>
                    <a:lnTo>
                      <a:pt x="1504" y="1131"/>
                    </a:lnTo>
                    <a:cubicBezTo>
                      <a:pt x="1370" y="1191"/>
                      <a:pt x="1326" y="1131"/>
                      <a:pt x="1281" y="1012"/>
                    </a:cubicBezTo>
                    <a:cubicBezTo>
                      <a:pt x="1058" y="536"/>
                      <a:pt x="656" y="298"/>
                      <a:pt x="165" y="164"/>
                    </a:cubicBezTo>
                    <a:cubicBezTo>
                      <a:pt x="120" y="149"/>
                      <a:pt x="75" y="149"/>
                      <a:pt x="1" y="119"/>
                    </a:cubicBezTo>
                    <a:cubicBezTo>
                      <a:pt x="90" y="75"/>
                      <a:pt x="135" y="30"/>
                      <a:pt x="1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46"/>
              <p:cNvSpPr/>
              <p:nvPr/>
            </p:nvSpPr>
            <p:spPr>
              <a:xfrm>
                <a:off x="7572345" y="2879789"/>
                <a:ext cx="122598" cy="60360"/>
              </a:xfrm>
              <a:custGeom>
                <a:rect b="b" l="l" r="r" t="t"/>
                <a:pathLst>
                  <a:path extrusionOk="0" h="1415" w="2874">
                    <a:moveTo>
                      <a:pt x="1459" y="119"/>
                    </a:moveTo>
                    <a:cubicBezTo>
                      <a:pt x="1534" y="89"/>
                      <a:pt x="1593" y="75"/>
                      <a:pt x="1668" y="60"/>
                    </a:cubicBezTo>
                    <a:cubicBezTo>
                      <a:pt x="1787" y="45"/>
                      <a:pt x="1906" y="15"/>
                      <a:pt x="2025" y="0"/>
                    </a:cubicBezTo>
                    <a:lnTo>
                      <a:pt x="2040" y="15"/>
                    </a:lnTo>
                    <a:lnTo>
                      <a:pt x="2055" y="0"/>
                    </a:lnTo>
                    <a:lnTo>
                      <a:pt x="2546" y="0"/>
                    </a:lnTo>
                    <a:cubicBezTo>
                      <a:pt x="2635" y="45"/>
                      <a:pt x="2710" y="75"/>
                      <a:pt x="2799" y="119"/>
                    </a:cubicBezTo>
                    <a:cubicBezTo>
                      <a:pt x="2829" y="164"/>
                      <a:pt x="2844" y="208"/>
                      <a:pt x="2873" y="268"/>
                    </a:cubicBezTo>
                    <a:cubicBezTo>
                      <a:pt x="2799" y="268"/>
                      <a:pt x="2754" y="283"/>
                      <a:pt x="2725" y="268"/>
                    </a:cubicBezTo>
                    <a:cubicBezTo>
                      <a:pt x="2397" y="164"/>
                      <a:pt x="2070" y="223"/>
                      <a:pt x="1742" y="283"/>
                    </a:cubicBezTo>
                    <a:cubicBezTo>
                      <a:pt x="1355" y="372"/>
                      <a:pt x="983" y="476"/>
                      <a:pt x="670" y="759"/>
                    </a:cubicBezTo>
                    <a:lnTo>
                      <a:pt x="670" y="759"/>
                    </a:lnTo>
                    <a:cubicBezTo>
                      <a:pt x="670" y="759"/>
                      <a:pt x="670" y="759"/>
                      <a:pt x="670" y="759"/>
                    </a:cubicBezTo>
                    <a:cubicBezTo>
                      <a:pt x="551" y="849"/>
                      <a:pt x="447" y="938"/>
                      <a:pt x="343" y="1042"/>
                    </a:cubicBezTo>
                    <a:lnTo>
                      <a:pt x="343" y="1042"/>
                    </a:lnTo>
                    <a:cubicBezTo>
                      <a:pt x="254" y="1161"/>
                      <a:pt x="149" y="1280"/>
                      <a:pt x="45" y="1414"/>
                    </a:cubicBezTo>
                    <a:cubicBezTo>
                      <a:pt x="30" y="1340"/>
                      <a:pt x="16" y="1310"/>
                      <a:pt x="1" y="1265"/>
                    </a:cubicBezTo>
                    <a:cubicBezTo>
                      <a:pt x="105" y="1042"/>
                      <a:pt x="209" y="819"/>
                      <a:pt x="403" y="655"/>
                    </a:cubicBezTo>
                    <a:cubicBezTo>
                      <a:pt x="477" y="610"/>
                      <a:pt x="551" y="551"/>
                      <a:pt x="641" y="491"/>
                    </a:cubicBezTo>
                    <a:cubicBezTo>
                      <a:pt x="790" y="402"/>
                      <a:pt x="953" y="313"/>
                      <a:pt x="1117" y="223"/>
                    </a:cubicBezTo>
                    <a:cubicBezTo>
                      <a:pt x="1236" y="194"/>
                      <a:pt x="1340" y="149"/>
                      <a:pt x="1459" y="11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46"/>
              <p:cNvSpPr/>
              <p:nvPr/>
            </p:nvSpPr>
            <p:spPr>
              <a:xfrm>
                <a:off x="7534892" y="2994707"/>
                <a:ext cx="12115" cy="12712"/>
              </a:xfrm>
              <a:custGeom>
                <a:rect b="b" l="l" r="r" t="t"/>
                <a:pathLst>
                  <a:path extrusionOk="0" h="298" w="284">
                    <a:moveTo>
                      <a:pt x="283" y="298"/>
                    </a:moveTo>
                    <a:cubicBezTo>
                      <a:pt x="179" y="194"/>
                      <a:pt x="90" y="104"/>
                      <a:pt x="0" y="0"/>
                    </a:cubicBezTo>
                    <a:cubicBezTo>
                      <a:pt x="90" y="104"/>
                      <a:pt x="179" y="194"/>
                      <a:pt x="283" y="29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46"/>
              <p:cNvSpPr/>
              <p:nvPr/>
            </p:nvSpPr>
            <p:spPr>
              <a:xfrm>
                <a:off x="7267562" y="3067735"/>
                <a:ext cx="4522" cy="19708"/>
              </a:xfrm>
              <a:custGeom>
                <a:rect b="b" l="l" r="r" t="t"/>
                <a:pathLst>
                  <a:path extrusionOk="0" h="462" w="106">
                    <a:moveTo>
                      <a:pt x="105" y="461"/>
                    </a:moveTo>
                    <a:cubicBezTo>
                      <a:pt x="75" y="298"/>
                      <a:pt x="46" y="149"/>
                      <a:pt x="1" y="0"/>
                    </a:cubicBezTo>
                    <a:cubicBezTo>
                      <a:pt x="46" y="149"/>
                      <a:pt x="75" y="298"/>
                      <a:pt x="105" y="46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46"/>
              <p:cNvSpPr/>
              <p:nvPr/>
            </p:nvSpPr>
            <p:spPr>
              <a:xfrm>
                <a:off x="7797743" y="3145157"/>
                <a:ext cx="19111" cy="1962"/>
              </a:xfrm>
              <a:custGeom>
                <a:rect b="b" l="l" r="r" t="t"/>
                <a:pathLst>
                  <a:path extrusionOk="0" h="46" w="448">
                    <a:moveTo>
                      <a:pt x="447" y="46"/>
                    </a:moveTo>
                    <a:cubicBezTo>
                      <a:pt x="298" y="31"/>
                      <a:pt x="150" y="16"/>
                      <a:pt x="1" y="1"/>
                    </a:cubicBezTo>
                    <a:cubicBezTo>
                      <a:pt x="150" y="16"/>
                      <a:pt x="298" y="31"/>
                      <a:pt x="447" y="46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46"/>
              <p:cNvSpPr/>
              <p:nvPr/>
            </p:nvSpPr>
            <p:spPr>
              <a:xfrm>
                <a:off x="7739346" y="2762312"/>
                <a:ext cx="7038" cy="14632"/>
              </a:xfrm>
              <a:custGeom>
                <a:rect b="b" l="l" r="r" t="t"/>
                <a:pathLst>
                  <a:path extrusionOk="0" h="343" w="165">
                    <a:moveTo>
                      <a:pt x="164" y="343"/>
                    </a:moveTo>
                    <a:cubicBezTo>
                      <a:pt x="105" y="224"/>
                      <a:pt x="45" y="119"/>
                      <a:pt x="0" y="0"/>
                    </a:cubicBezTo>
                    <a:cubicBezTo>
                      <a:pt x="45" y="119"/>
                      <a:pt x="105" y="224"/>
                      <a:pt x="164" y="34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46"/>
              <p:cNvSpPr/>
              <p:nvPr/>
            </p:nvSpPr>
            <p:spPr>
              <a:xfrm>
                <a:off x="7340591" y="2771825"/>
                <a:ext cx="17191" cy="2602"/>
              </a:xfrm>
              <a:custGeom>
                <a:rect b="b" l="l" r="r" t="t"/>
                <a:pathLst>
                  <a:path extrusionOk="0" h="61" w="403">
                    <a:moveTo>
                      <a:pt x="403" y="1"/>
                    </a:moveTo>
                    <a:cubicBezTo>
                      <a:pt x="269" y="16"/>
                      <a:pt x="135" y="30"/>
                      <a:pt x="1" y="60"/>
                    </a:cubicBezTo>
                    <a:cubicBezTo>
                      <a:pt x="135" y="30"/>
                      <a:pt x="269" y="16"/>
                      <a:pt x="4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46"/>
              <p:cNvSpPr/>
              <p:nvPr/>
            </p:nvSpPr>
            <p:spPr>
              <a:xfrm>
                <a:off x="7486008" y="3515973"/>
                <a:ext cx="17831" cy="1962"/>
              </a:xfrm>
              <a:custGeom>
                <a:rect b="b" l="l" r="r" t="t"/>
                <a:pathLst>
                  <a:path extrusionOk="0" h="46" w="418">
                    <a:moveTo>
                      <a:pt x="417" y="1"/>
                    </a:moveTo>
                    <a:cubicBezTo>
                      <a:pt x="283" y="16"/>
                      <a:pt x="134" y="31"/>
                      <a:pt x="0" y="45"/>
                    </a:cubicBezTo>
                    <a:cubicBezTo>
                      <a:pt x="134" y="31"/>
                      <a:pt x="283" y="16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46"/>
              <p:cNvSpPr/>
              <p:nvPr/>
            </p:nvSpPr>
            <p:spPr>
              <a:xfrm>
                <a:off x="7699974" y="3192165"/>
                <a:ext cx="13992" cy="1962"/>
              </a:xfrm>
              <a:custGeom>
                <a:rect b="b" l="l" r="r" t="t"/>
                <a:pathLst>
                  <a:path extrusionOk="0" h="46" w="328">
                    <a:moveTo>
                      <a:pt x="328" y="0"/>
                    </a:moveTo>
                    <a:cubicBezTo>
                      <a:pt x="224" y="15"/>
                      <a:pt x="105" y="30"/>
                      <a:pt x="0" y="45"/>
                    </a:cubicBezTo>
                    <a:cubicBezTo>
                      <a:pt x="105" y="30"/>
                      <a:pt x="224" y="15"/>
                      <a:pt x="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46"/>
              <p:cNvSpPr/>
              <p:nvPr/>
            </p:nvSpPr>
            <p:spPr>
              <a:xfrm>
                <a:off x="7661881" y="3651878"/>
                <a:ext cx="14632" cy="2559"/>
              </a:xfrm>
              <a:custGeom>
                <a:rect b="b" l="l" r="r" t="t"/>
                <a:pathLst>
                  <a:path extrusionOk="0" h="60" w="343">
                    <a:moveTo>
                      <a:pt x="343" y="60"/>
                    </a:moveTo>
                    <a:cubicBezTo>
                      <a:pt x="224" y="45"/>
                      <a:pt x="119" y="15"/>
                      <a:pt x="0" y="0"/>
                    </a:cubicBezTo>
                    <a:cubicBezTo>
                      <a:pt x="119" y="15"/>
                      <a:pt x="224" y="45"/>
                      <a:pt x="343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46"/>
              <p:cNvSpPr/>
              <p:nvPr/>
            </p:nvSpPr>
            <p:spPr>
              <a:xfrm>
                <a:off x="7376166" y="2767388"/>
                <a:ext cx="13992" cy="1962"/>
              </a:xfrm>
              <a:custGeom>
                <a:rect b="b" l="l" r="r" t="t"/>
                <a:pathLst>
                  <a:path extrusionOk="0" h="46" w="328">
                    <a:moveTo>
                      <a:pt x="328" y="0"/>
                    </a:moveTo>
                    <a:cubicBezTo>
                      <a:pt x="223" y="15"/>
                      <a:pt x="104" y="30"/>
                      <a:pt x="0" y="45"/>
                    </a:cubicBezTo>
                    <a:cubicBezTo>
                      <a:pt x="104" y="30"/>
                      <a:pt x="223" y="15"/>
                      <a:pt x="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46"/>
              <p:cNvSpPr/>
              <p:nvPr/>
            </p:nvSpPr>
            <p:spPr>
              <a:xfrm>
                <a:off x="7359658" y="2769905"/>
                <a:ext cx="14632" cy="1962"/>
              </a:xfrm>
              <a:custGeom>
                <a:rect b="b" l="l" r="r" t="t"/>
                <a:pathLst>
                  <a:path extrusionOk="0" h="46" w="343">
                    <a:moveTo>
                      <a:pt x="343" y="1"/>
                    </a:moveTo>
                    <a:cubicBezTo>
                      <a:pt x="223" y="16"/>
                      <a:pt x="104" y="31"/>
                      <a:pt x="0" y="46"/>
                    </a:cubicBezTo>
                    <a:cubicBezTo>
                      <a:pt x="104" y="31"/>
                      <a:pt x="223" y="16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46"/>
              <p:cNvSpPr/>
              <p:nvPr/>
            </p:nvSpPr>
            <p:spPr>
              <a:xfrm>
                <a:off x="7957749" y="3724864"/>
                <a:ext cx="12115" cy="4522"/>
              </a:xfrm>
              <a:custGeom>
                <a:rect b="b" l="l" r="r" t="t"/>
                <a:pathLst>
                  <a:path extrusionOk="0" h="106" w="284">
                    <a:moveTo>
                      <a:pt x="284" y="1"/>
                    </a:moveTo>
                    <a:cubicBezTo>
                      <a:pt x="194" y="31"/>
                      <a:pt x="90" y="75"/>
                      <a:pt x="1" y="105"/>
                    </a:cubicBezTo>
                    <a:cubicBezTo>
                      <a:pt x="90" y="75"/>
                      <a:pt x="194" y="31"/>
                      <a:pt x="2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46"/>
              <p:cNvSpPr/>
              <p:nvPr/>
            </p:nvSpPr>
            <p:spPr>
              <a:xfrm>
                <a:off x="7476495" y="3236614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19" y="0"/>
                    </a:moveTo>
                    <a:cubicBezTo>
                      <a:pt x="89" y="90"/>
                      <a:pt x="45" y="179"/>
                      <a:pt x="0" y="268"/>
                    </a:cubicBezTo>
                    <a:cubicBezTo>
                      <a:pt x="45" y="179"/>
                      <a:pt x="89" y="9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46"/>
              <p:cNvSpPr/>
              <p:nvPr/>
            </p:nvSpPr>
            <p:spPr>
              <a:xfrm>
                <a:off x="7873331" y="2333099"/>
                <a:ext cx="7636" cy="8915"/>
              </a:xfrm>
              <a:custGeom>
                <a:rect b="b" l="l" r="r" t="t"/>
                <a:pathLst>
                  <a:path extrusionOk="0" h="209" w="179">
                    <a:moveTo>
                      <a:pt x="179" y="0"/>
                    </a:moveTo>
                    <a:cubicBezTo>
                      <a:pt x="119" y="60"/>
                      <a:pt x="60" y="134"/>
                      <a:pt x="0" y="209"/>
                    </a:cubicBezTo>
                    <a:cubicBezTo>
                      <a:pt x="60" y="134"/>
                      <a:pt x="119" y="60"/>
                      <a:pt x="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46"/>
              <p:cNvSpPr/>
              <p:nvPr/>
            </p:nvSpPr>
            <p:spPr>
              <a:xfrm>
                <a:off x="7852344" y="3126132"/>
                <a:ext cx="14674" cy="2559"/>
              </a:xfrm>
              <a:custGeom>
                <a:rect b="b" l="l" r="r" t="t"/>
                <a:pathLst>
                  <a:path extrusionOk="0" h="60" w="344">
                    <a:moveTo>
                      <a:pt x="343" y="0"/>
                    </a:moveTo>
                    <a:cubicBezTo>
                      <a:pt x="224" y="30"/>
                      <a:pt x="120" y="45"/>
                      <a:pt x="1" y="60"/>
                    </a:cubicBezTo>
                    <a:cubicBezTo>
                      <a:pt x="120" y="45"/>
                      <a:pt x="224" y="30"/>
                      <a:pt x="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46"/>
              <p:cNvSpPr/>
              <p:nvPr/>
            </p:nvSpPr>
            <p:spPr>
              <a:xfrm>
                <a:off x="7880284" y="3121696"/>
                <a:ext cx="14674" cy="2559"/>
              </a:xfrm>
              <a:custGeom>
                <a:rect b="b" l="l" r="r" t="t"/>
                <a:pathLst>
                  <a:path extrusionOk="0" h="60" w="344">
                    <a:moveTo>
                      <a:pt x="343" y="0"/>
                    </a:moveTo>
                    <a:cubicBezTo>
                      <a:pt x="239" y="15"/>
                      <a:pt x="120" y="30"/>
                      <a:pt x="1" y="60"/>
                    </a:cubicBezTo>
                    <a:cubicBezTo>
                      <a:pt x="120" y="30"/>
                      <a:pt x="239" y="15"/>
                      <a:pt x="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46"/>
              <p:cNvSpPr/>
              <p:nvPr/>
            </p:nvSpPr>
            <p:spPr>
              <a:xfrm>
                <a:off x="7549481" y="3581366"/>
                <a:ext cx="5119" cy="12115"/>
              </a:xfrm>
              <a:custGeom>
                <a:rect b="b" l="l" r="r" t="t"/>
                <a:pathLst>
                  <a:path extrusionOk="0" h="284" w="120">
                    <a:moveTo>
                      <a:pt x="1" y="1"/>
                    </a:moveTo>
                    <a:cubicBezTo>
                      <a:pt x="45" y="90"/>
                      <a:pt x="75" y="180"/>
                      <a:pt x="120" y="284"/>
                    </a:cubicBezTo>
                    <a:cubicBezTo>
                      <a:pt x="75" y="180"/>
                      <a:pt x="45" y="90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46"/>
              <p:cNvSpPr/>
              <p:nvPr/>
            </p:nvSpPr>
            <p:spPr>
              <a:xfrm>
                <a:off x="7526020" y="2347048"/>
                <a:ext cx="64157" cy="95297"/>
              </a:xfrm>
              <a:custGeom>
                <a:rect b="b" l="l" r="r" t="t"/>
                <a:pathLst>
                  <a:path extrusionOk="0" h="2234" w="1504">
                    <a:moveTo>
                      <a:pt x="1503" y="2204"/>
                    </a:moveTo>
                    <a:cubicBezTo>
                      <a:pt x="834" y="2233"/>
                      <a:pt x="0" y="715"/>
                      <a:pt x="357" y="1"/>
                    </a:cubicBezTo>
                    <a:cubicBezTo>
                      <a:pt x="387" y="120"/>
                      <a:pt x="417" y="209"/>
                      <a:pt x="432" y="283"/>
                    </a:cubicBezTo>
                    <a:cubicBezTo>
                      <a:pt x="461" y="403"/>
                      <a:pt x="476" y="536"/>
                      <a:pt x="491" y="656"/>
                    </a:cubicBezTo>
                    <a:cubicBezTo>
                      <a:pt x="566" y="1057"/>
                      <a:pt x="729" y="1385"/>
                      <a:pt x="1012" y="1668"/>
                    </a:cubicBezTo>
                    <a:cubicBezTo>
                      <a:pt x="1191" y="1846"/>
                      <a:pt x="1340" y="2025"/>
                      <a:pt x="1503" y="2204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46"/>
              <p:cNvSpPr/>
              <p:nvPr/>
            </p:nvSpPr>
            <p:spPr>
              <a:xfrm>
                <a:off x="7725355" y="2536913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20" y="60"/>
                    </a:moveTo>
                    <a:cubicBezTo>
                      <a:pt x="105" y="134"/>
                      <a:pt x="75" y="194"/>
                      <a:pt x="60" y="268"/>
                    </a:cubicBezTo>
                    <a:cubicBezTo>
                      <a:pt x="46" y="253"/>
                      <a:pt x="16" y="238"/>
                      <a:pt x="1" y="224"/>
                    </a:cubicBezTo>
                    <a:cubicBezTo>
                      <a:pt x="16" y="149"/>
                      <a:pt x="46" y="75"/>
                      <a:pt x="75" y="0"/>
                    </a:cubicBezTo>
                    <a:cubicBezTo>
                      <a:pt x="90" y="30"/>
                      <a:pt x="105" y="45"/>
                      <a:pt x="120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46"/>
              <p:cNvSpPr/>
              <p:nvPr/>
            </p:nvSpPr>
            <p:spPr>
              <a:xfrm>
                <a:off x="7732990" y="2515329"/>
                <a:ext cx="1322" cy="22267"/>
              </a:xfrm>
              <a:custGeom>
                <a:rect b="b" l="l" r="r" t="t"/>
                <a:pathLst>
                  <a:path extrusionOk="0" h="522" w="31">
                    <a:moveTo>
                      <a:pt x="0" y="0"/>
                    </a:moveTo>
                    <a:cubicBezTo>
                      <a:pt x="15" y="15"/>
                      <a:pt x="30" y="15"/>
                      <a:pt x="30" y="30"/>
                    </a:cubicBezTo>
                    <a:cubicBezTo>
                      <a:pt x="30" y="194"/>
                      <a:pt x="15" y="357"/>
                      <a:pt x="0" y="521"/>
                    </a:cubicBezTo>
                    <a:cubicBezTo>
                      <a:pt x="0" y="342"/>
                      <a:pt x="0" y="179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46"/>
              <p:cNvSpPr/>
              <p:nvPr/>
            </p:nvSpPr>
            <p:spPr>
              <a:xfrm>
                <a:off x="7728554" y="2302599"/>
                <a:ext cx="1322" cy="9555"/>
              </a:xfrm>
              <a:custGeom>
                <a:rect b="b" l="l" r="r" t="t"/>
                <a:pathLst>
                  <a:path extrusionOk="0" h="224" w="31">
                    <a:moveTo>
                      <a:pt x="30" y="1"/>
                    </a:moveTo>
                    <a:lnTo>
                      <a:pt x="30" y="224"/>
                    </a:lnTo>
                    <a:lnTo>
                      <a:pt x="0" y="224"/>
                    </a:lnTo>
                    <a:lnTo>
                      <a:pt x="0" y="1"/>
                    </a:lnTo>
                    <a:cubicBezTo>
                      <a:pt x="0" y="1"/>
                      <a:pt x="15" y="1"/>
                      <a:pt x="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46"/>
              <p:cNvSpPr/>
              <p:nvPr/>
            </p:nvSpPr>
            <p:spPr>
              <a:xfrm>
                <a:off x="7915860" y="2213702"/>
                <a:ext cx="3839" cy="7678"/>
              </a:xfrm>
              <a:custGeom>
                <a:rect b="b" l="l" r="r" t="t"/>
                <a:pathLst>
                  <a:path extrusionOk="0" h="180" w="90">
                    <a:moveTo>
                      <a:pt x="0" y="165"/>
                    </a:moveTo>
                    <a:cubicBezTo>
                      <a:pt x="15" y="105"/>
                      <a:pt x="15" y="60"/>
                      <a:pt x="30" y="1"/>
                    </a:cubicBezTo>
                    <a:cubicBezTo>
                      <a:pt x="45" y="16"/>
                      <a:pt x="75" y="16"/>
                      <a:pt x="90" y="16"/>
                    </a:cubicBezTo>
                    <a:cubicBezTo>
                      <a:pt x="75" y="75"/>
                      <a:pt x="75" y="120"/>
                      <a:pt x="60" y="179"/>
                    </a:cubicBezTo>
                    <a:cubicBezTo>
                      <a:pt x="45" y="165"/>
                      <a:pt x="15" y="165"/>
                      <a:pt x="0" y="165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8" name="Google Shape;1258;p46"/>
            <p:cNvGrpSpPr/>
            <p:nvPr/>
          </p:nvGrpSpPr>
          <p:grpSpPr>
            <a:xfrm flipH="1" rot="133002">
              <a:off x="5621089" y="1663486"/>
              <a:ext cx="840762" cy="1971018"/>
              <a:chOff x="7164717" y="1668932"/>
              <a:chExt cx="997546" cy="2338569"/>
            </a:xfrm>
          </p:grpSpPr>
          <p:sp>
            <p:nvSpPr>
              <p:cNvPr id="1259" name="Google Shape;1259;p46"/>
              <p:cNvSpPr/>
              <p:nvPr/>
            </p:nvSpPr>
            <p:spPr>
              <a:xfrm>
                <a:off x="7164717" y="1668932"/>
                <a:ext cx="997546" cy="2338569"/>
              </a:xfrm>
              <a:custGeom>
                <a:rect b="b" l="l" r="r" t="t"/>
                <a:pathLst>
                  <a:path extrusionOk="0" h="54822" w="23385">
                    <a:moveTo>
                      <a:pt x="2248" y="28877"/>
                    </a:moveTo>
                    <a:lnTo>
                      <a:pt x="2189" y="28877"/>
                    </a:lnTo>
                    <a:cubicBezTo>
                      <a:pt x="2189" y="28967"/>
                      <a:pt x="2204" y="29056"/>
                      <a:pt x="2204" y="29160"/>
                    </a:cubicBezTo>
                    <a:cubicBezTo>
                      <a:pt x="2218" y="29160"/>
                      <a:pt x="2233" y="29145"/>
                      <a:pt x="2248" y="29145"/>
                    </a:cubicBezTo>
                    <a:close/>
                    <a:moveTo>
                      <a:pt x="12206" y="52544"/>
                    </a:moveTo>
                    <a:lnTo>
                      <a:pt x="12206" y="52544"/>
                    </a:lnTo>
                    <a:lnTo>
                      <a:pt x="12206" y="52544"/>
                    </a:lnTo>
                    <a:lnTo>
                      <a:pt x="12429" y="52723"/>
                    </a:lnTo>
                    <a:cubicBezTo>
                      <a:pt x="12444" y="52738"/>
                      <a:pt x="12474" y="52782"/>
                      <a:pt x="12504" y="52797"/>
                    </a:cubicBezTo>
                    <a:cubicBezTo>
                      <a:pt x="13040" y="53155"/>
                      <a:pt x="13605" y="53482"/>
                      <a:pt x="14201" y="53765"/>
                    </a:cubicBezTo>
                    <a:cubicBezTo>
                      <a:pt x="14245" y="53780"/>
                      <a:pt x="14290" y="53795"/>
                      <a:pt x="14350" y="53810"/>
                    </a:cubicBezTo>
                    <a:cubicBezTo>
                      <a:pt x="14439" y="53854"/>
                      <a:pt x="14528" y="53899"/>
                      <a:pt x="14632" y="53929"/>
                    </a:cubicBezTo>
                    <a:cubicBezTo>
                      <a:pt x="14915" y="54033"/>
                      <a:pt x="15213" y="54167"/>
                      <a:pt x="15511" y="54241"/>
                    </a:cubicBezTo>
                    <a:cubicBezTo>
                      <a:pt x="15838" y="54316"/>
                      <a:pt x="16165" y="54360"/>
                      <a:pt x="16493" y="54420"/>
                    </a:cubicBezTo>
                    <a:cubicBezTo>
                      <a:pt x="16657" y="54435"/>
                      <a:pt x="16835" y="54450"/>
                      <a:pt x="16999" y="54464"/>
                    </a:cubicBezTo>
                    <a:lnTo>
                      <a:pt x="17996" y="54464"/>
                    </a:lnTo>
                    <a:cubicBezTo>
                      <a:pt x="18220" y="54450"/>
                      <a:pt x="18443" y="54435"/>
                      <a:pt x="18666" y="54420"/>
                    </a:cubicBezTo>
                    <a:lnTo>
                      <a:pt x="18696" y="54420"/>
                    </a:lnTo>
                    <a:lnTo>
                      <a:pt x="18711" y="54405"/>
                    </a:lnTo>
                    <a:cubicBezTo>
                      <a:pt x="18830" y="54390"/>
                      <a:pt x="18964" y="54375"/>
                      <a:pt x="19098" y="54360"/>
                    </a:cubicBezTo>
                    <a:lnTo>
                      <a:pt x="19366" y="54301"/>
                    </a:lnTo>
                    <a:cubicBezTo>
                      <a:pt x="19470" y="54256"/>
                      <a:pt x="19559" y="54226"/>
                      <a:pt x="19663" y="54197"/>
                    </a:cubicBezTo>
                    <a:cubicBezTo>
                      <a:pt x="20289" y="53929"/>
                      <a:pt x="20824" y="53527"/>
                      <a:pt x="21286" y="53021"/>
                    </a:cubicBezTo>
                    <a:cubicBezTo>
                      <a:pt x="21345" y="52961"/>
                      <a:pt x="21405" y="52887"/>
                      <a:pt x="21464" y="52812"/>
                    </a:cubicBezTo>
                    <a:cubicBezTo>
                      <a:pt x="21524" y="52738"/>
                      <a:pt x="21569" y="52663"/>
                      <a:pt x="21628" y="52589"/>
                    </a:cubicBezTo>
                    <a:cubicBezTo>
                      <a:pt x="21673" y="52485"/>
                      <a:pt x="21732" y="52381"/>
                      <a:pt x="21792" y="52262"/>
                    </a:cubicBezTo>
                    <a:lnTo>
                      <a:pt x="21792" y="52276"/>
                    </a:lnTo>
                    <a:cubicBezTo>
                      <a:pt x="21956" y="51949"/>
                      <a:pt x="21971" y="51607"/>
                      <a:pt x="22000" y="51264"/>
                    </a:cubicBezTo>
                    <a:cubicBezTo>
                      <a:pt x="22045" y="50609"/>
                      <a:pt x="21673" y="50178"/>
                      <a:pt x="21167" y="49805"/>
                    </a:cubicBezTo>
                    <a:cubicBezTo>
                      <a:pt x="20958" y="49984"/>
                      <a:pt x="20765" y="50148"/>
                      <a:pt x="20571" y="50326"/>
                    </a:cubicBezTo>
                    <a:lnTo>
                      <a:pt x="20571" y="50341"/>
                    </a:lnTo>
                    <a:lnTo>
                      <a:pt x="20571" y="50326"/>
                    </a:lnTo>
                    <a:cubicBezTo>
                      <a:pt x="20452" y="50386"/>
                      <a:pt x="20348" y="50446"/>
                      <a:pt x="20229" y="50490"/>
                    </a:cubicBezTo>
                    <a:cubicBezTo>
                      <a:pt x="20199" y="50505"/>
                      <a:pt x="20170" y="50520"/>
                      <a:pt x="20125" y="50535"/>
                    </a:cubicBezTo>
                    <a:cubicBezTo>
                      <a:pt x="20021" y="50580"/>
                      <a:pt x="19902" y="50609"/>
                      <a:pt x="19797" y="50654"/>
                    </a:cubicBezTo>
                    <a:lnTo>
                      <a:pt x="19797" y="50654"/>
                    </a:lnTo>
                    <a:cubicBezTo>
                      <a:pt x="19515" y="50713"/>
                      <a:pt x="19232" y="50803"/>
                      <a:pt x="18949" y="50833"/>
                    </a:cubicBezTo>
                    <a:cubicBezTo>
                      <a:pt x="17267" y="50981"/>
                      <a:pt x="15764" y="50490"/>
                      <a:pt x="14439" y="49478"/>
                    </a:cubicBezTo>
                    <a:cubicBezTo>
                      <a:pt x="14260" y="49344"/>
                      <a:pt x="14111" y="49151"/>
                      <a:pt x="13963" y="48987"/>
                    </a:cubicBezTo>
                    <a:cubicBezTo>
                      <a:pt x="13933" y="48957"/>
                      <a:pt x="13948" y="48898"/>
                      <a:pt x="13918" y="48793"/>
                    </a:cubicBezTo>
                    <a:cubicBezTo>
                      <a:pt x="14037" y="48898"/>
                      <a:pt x="14111" y="48957"/>
                      <a:pt x="14186" y="49017"/>
                    </a:cubicBezTo>
                    <a:cubicBezTo>
                      <a:pt x="14275" y="49106"/>
                      <a:pt x="14364" y="49180"/>
                      <a:pt x="14469" y="49255"/>
                    </a:cubicBezTo>
                    <a:cubicBezTo>
                      <a:pt x="14573" y="49329"/>
                      <a:pt x="14677" y="49389"/>
                      <a:pt x="14781" y="49463"/>
                    </a:cubicBezTo>
                    <a:cubicBezTo>
                      <a:pt x="14871" y="49523"/>
                      <a:pt x="14975" y="49582"/>
                      <a:pt x="15064" y="49642"/>
                    </a:cubicBezTo>
                    <a:lnTo>
                      <a:pt x="15079" y="49627"/>
                    </a:lnTo>
                    <a:lnTo>
                      <a:pt x="15064" y="49642"/>
                    </a:lnTo>
                    <a:cubicBezTo>
                      <a:pt x="15362" y="49791"/>
                      <a:pt x="15659" y="49939"/>
                      <a:pt x="15942" y="50088"/>
                    </a:cubicBezTo>
                    <a:cubicBezTo>
                      <a:pt x="16136" y="50148"/>
                      <a:pt x="16314" y="50222"/>
                      <a:pt x="16493" y="50282"/>
                    </a:cubicBezTo>
                    <a:cubicBezTo>
                      <a:pt x="16538" y="50312"/>
                      <a:pt x="16567" y="50326"/>
                      <a:pt x="16612" y="50341"/>
                    </a:cubicBezTo>
                    <a:cubicBezTo>
                      <a:pt x="17193" y="50520"/>
                      <a:pt x="17803" y="50580"/>
                      <a:pt x="18398" y="50580"/>
                    </a:cubicBezTo>
                    <a:cubicBezTo>
                      <a:pt x="19336" y="50580"/>
                      <a:pt x="20199" y="50341"/>
                      <a:pt x="20884" y="49672"/>
                    </a:cubicBezTo>
                    <a:cubicBezTo>
                      <a:pt x="21167" y="49404"/>
                      <a:pt x="21375" y="49091"/>
                      <a:pt x="21524" y="48734"/>
                    </a:cubicBezTo>
                    <a:cubicBezTo>
                      <a:pt x="21613" y="48511"/>
                      <a:pt x="21673" y="48287"/>
                      <a:pt x="21703" y="48049"/>
                    </a:cubicBezTo>
                    <a:cubicBezTo>
                      <a:pt x="21747" y="47751"/>
                      <a:pt x="21628" y="47483"/>
                      <a:pt x="21539" y="47230"/>
                    </a:cubicBezTo>
                    <a:cubicBezTo>
                      <a:pt x="21211" y="47156"/>
                      <a:pt x="20899" y="47096"/>
                      <a:pt x="20586" y="47022"/>
                    </a:cubicBezTo>
                    <a:lnTo>
                      <a:pt x="20586" y="47022"/>
                    </a:lnTo>
                    <a:cubicBezTo>
                      <a:pt x="20452" y="46977"/>
                      <a:pt x="20333" y="46918"/>
                      <a:pt x="20199" y="46858"/>
                    </a:cubicBezTo>
                    <a:lnTo>
                      <a:pt x="20199" y="46858"/>
                    </a:lnTo>
                    <a:cubicBezTo>
                      <a:pt x="20095" y="46799"/>
                      <a:pt x="19976" y="46724"/>
                      <a:pt x="19872" y="46665"/>
                    </a:cubicBezTo>
                    <a:cubicBezTo>
                      <a:pt x="19425" y="46397"/>
                      <a:pt x="18949" y="46203"/>
                      <a:pt x="18443" y="46084"/>
                    </a:cubicBezTo>
                    <a:cubicBezTo>
                      <a:pt x="18145" y="46025"/>
                      <a:pt x="17862" y="45906"/>
                      <a:pt x="17565" y="45816"/>
                    </a:cubicBezTo>
                    <a:lnTo>
                      <a:pt x="17550" y="45816"/>
                    </a:lnTo>
                    <a:lnTo>
                      <a:pt x="17565" y="45816"/>
                    </a:lnTo>
                    <a:cubicBezTo>
                      <a:pt x="17505" y="45742"/>
                      <a:pt x="17446" y="45682"/>
                      <a:pt x="17386" y="45608"/>
                    </a:cubicBezTo>
                    <a:cubicBezTo>
                      <a:pt x="17401" y="45593"/>
                      <a:pt x="17431" y="45563"/>
                      <a:pt x="17446" y="45548"/>
                    </a:cubicBezTo>
                    <a:cubicBezTo>
                      <a:pt x="17862" y="45831"/>
                      <a:pt x="18324" y="45891"/>
                      <a:pt x="18800" y="45935"/>
                    </a:cubicBezTo>
                    <a:cubicBezTo>
                      <a:pt x="19053" y="46010"/>
                      <a:pt x="19291" y="46084"/>
                      <a:pt x="19529" y="46159"/>
                    </a:cubicBezTo>
                    <a:lnTo>
                      <a:pt x="19529" y="46159"/>
                    </a:lnTo>
                    <a:cubicBezTo>
                      <a:pt x="19678" y="46233"/>
                      <a:pt x="19812" y="46322"/>
                      <a:pt x="19961" y="46397"/>
                    </a:cubicBezTo>
                    <a:cubicBezTo>
                      <a:pt x="20125" y="46486"/>
                      <a:pt x="20289" y="46590"/>
                      <a:pt x="20452" y="46650"/>
                    </a:cubicBezTo>
                    <a:cubicBezTo>
                      <a:pt x="20646" y="46724"/>
                      <a:pt x="20854" y="46769"/>
                      <a:pt x="21063" y="46829"/>
                    </a:cubicBezTo>
                    <a:cubicBezTo>
                      <a:pt x="21316" y="46903"/>
                      <a:pt x="21554" y="46933"/>
                      <a:pt x="21792" y="46769"/>
                    </a:cubicBezTo>
                    <a:cubicBezTo>
                      <a:pt x="21866" y="46709"/>
                      <a:pt x="21941" y="46650"/>
                      <a:pt x="22000" y="46590"/>
                    </a:cubicBezTo>
                    <a:cubicBezTo>
                      <a:pt x="22194" y="46516"/>
                      <a:pt x="22313" y="46382"/>
                      <a:pt x="22387" y="46203"/>
                    </a:cubicBezTo>
                    <a:cubicBezTo>
                      <a:pt x="22417" y="46174"/>
                      <a:pt x="22432" y="46129"/>
                      <a:pt x="22447" y="46099"/>
                    </a:cubicBezTo>
                    <a:cubicBezTo>
                      <a:pt x="22596" y="45831"/>
                      <a:pt x="22670" y="45548"/>
                      <a:pt x="22640" y="45266"/>
                    </a:cubicBezTo>
                    <a:cubicBezTo>
                      <a:pt x="22611" y="44789"/>
                      <a:pt x="22551" y="44328"/>
                      <a:pt x="22462" y="43881"/>
                    </a:cubicBezTo>
                    <a:cubicBezTo>
                      <a:pt x="22387" y="43465"/>
                      <a:pt x="22387" y="43063"/>
                      <a:pt x="22417" y="42646"/>
                    </a:cubicBezTo>
                    <a:cubicBezTo>
                      <a:pt x="22447" y="42140"/>
                      <a:pt x="22462" y="41619"/>
                      <a:pt x="22447" y="41113"/>
                    </a:cubicBezTo>
                    <a:cubicBezTo>
                      <a:pt x="22432" y="40711"/>
                      <a:pt x="22298" y="40324"/>
                      <a:pt x="22030" y="40011"/>
                    </a:cubicBezTo>
                    <a:cubicBezTo>
                      <a:pt x="22000" y="40026"/>
                      <a:pt x="22000" y="40026"/>
                      <a:pt x="21985" y="40041"/>
                    </a:cubicBezTo>
                    <a:cubicBezTo>
                      <a:pt x="21956" y="40071"/>
                      <a:pt x="21926" y="40101"/>
                      <a:pt x="21896" y="40130"/>
                    </a:cubicBezTo>
                    <a:cubicBezTo>
                      <a:pt x="21658" y="40443"/>
                      <a:pt x="21301" y="40577"/>
                      <a:pt x="20929" y="40592"/>
                    </a:cubicBezTo>
                    <a:cubicBezTo>
                      <a:pt x="20467" y="40592"/>
                      <a:pt x="19991" y="40592"/>
                      <a:pt x="19544" y="40502"/>
                    </a:cubicBezTo>
                    <a:cubicBezTo>
                      <a:pt x="18666" y="40309"/>
                      <a:pt x="17892" y="39892"/>
                      <a:pt x="17341" y="39148"/>
                    </a:cubicBezTo>
                    <a:cubicBezTo>
                      <a:pt x="17178" y="38940"/>
                      <a:pt x="17014" y="38716"/>
                      <a:pt x="16850" y="38493"/>
                    </a:cubicBezTo>
                    <a:lnTo>
                      <a:pt x="16850" y="38493"/>
                    </a:lnTo>
                    <a:cubicBezTo>
                      <a:pt x="16820" y="38404"/>
                      <a:pt x="16776" y="38314"/>
                      <a:pt x="16746" y="38225"/>
                    </a:cubicBezTo>
                    <a:cubicBezTo>
                      <a:pt x="16731" y="38180"/>
                      <a:pt x="16746" y="38121"/>
                      <a:pt x="16761" y="38076"/>
                    </a:cubicBezTo>
                    <a:cubicBezTo>
                      <a:pt x="16850" y="38180"/>
                      <a:pt x="16939" y="38299"/>
                      <a:pt x="17029" y="38404"/>
                    </a:cubicBezTo>
                    <a:cubicBezTo>
                      <a:pt x="17133" y="38523"/>
                      <a:pt x="17222" y="38627"/>
                      <a:pt x="17312" y="38746"/>
                    </a:cubicBezTo>
                    <a:lnTo>
                      <a:pt x="17326" y="38731"/>
                    </a:lnTo>
                    <a:lnTo>
                      <a:pt x="17312" y="38746"/>
                    </a:lnTo>
                    <a:cubicBezTo>
                      <a:pt x="17520" y="39044"/>
                      <a:pt x="17743" y="39312"/>
                      <a:pt x="18041" y="39505"/>
                    </a:cubicBezTo>
                    <a:lnTo>
                      <a:pt x="18041" y="39505"/>
                    </a:lnTo>
                    <a:cubicBezTo>
                      <a:pt x="18145" y="39580"/>
                      <a:pt x="18264" y="39654"/>
                      <a:pt x="18368" y="39743"/>
                    </a:cubicBezTo>
                    <a:cubicBezTo>
                      <a:pt x="18398" y="39758"/>
                      <a:pt x="18428" y="39773"/>
                      <a:pt x="18458" y="39788"/>
                    </a:cubicBezTo>
                    <a:cubicBezTo>
                      <a:pt x="18607" y="39862"/>
                      <a:pt x="18770" y="39937"/>
                      <a:pt x="18919" y="40011"/>
                    </a:cubicBezTo>
                    <a:cubicBezTo>
                      <a:pt x="18949" y="40026"/>
                      <a:pt x="18994" y="40041"/>
                      <a:pt x="19023" y="40056"/>
                    </a:cubicBezTo>
                    <a:cubicBezTo>
                      <a:pt x="19187" y="40115"/>
                      <a:pt x="19351" y="40175"/>
                      <a:pt x="19529" y="40220"/>
                    </a:cubicBezTo>
                    <a:lnTo>
                      <a:pt x="19529" y="40220"/>
                    </a:lnTo>
                    <a:cubicBezTo>
                      <a:pt x="19738" y="40234"/>
                      <a:pt x="19961" y="40264"/>
                      <a:pt x="20184" y="40279"/>
                    </a:cubicBezTo>
                    <a:lnTo>
                      <a:pt x="20184" y="40279"/>
                    </a:lnTo>
                    <a:cubicBezTo>
                      <a:pt x="20452" y="40294"/>
                      <a:pt x="20720" y="40339"/>
                      <a:pt x="20973" y="40324"/>
                    </a:cubicBezTo>
                    <a:cubicBezTo>
                      <a:pt x="21167" y="40309"/>
                      <a:pt x="21375" y="40279"/>
                      <a:pt x="21509" y="40101"/>
                    </a:cubicBezTo>
                    <a:cubicBezTo>
                      <a:pt x="21598" y="40011"/>
                      <a:pt x="21688" y="39922"/>
                      <a:pt x="21792" y="39818"/>
                    </a:cubicBezTo>
                    <a:cubicBezTo>
                      <a:pt x="21851" y="39743"/>
                      <a:pt x="21896" y="39684"/>
                      <a:pt x="21956" y="39609"/>
                    </a:cubicBezTo>
                    <a:cubicBezTo>
                      <a:pt x="22015" y="39535"/>
                      <a:pt x="22060" y="39460"/>
                      <a:pt x="22119" y="39386"/>
                    </a:cubicBezTo>
                    <a:cubicBezTo>
                      <a:pt x="22179" y="39297"/>
                      <a:pt x="22224" y="39207"/>
                      <a:pt x="22283" y="39118"/>
                    </a:cubicBezTo>
                    <a:lnTo>
                      <a:pt x="22283" y="39118"/>
                    </a:lnTo>
                    <a:cubicBezTo>
                      <a:pt x="22536" y="38463"/>
                      <a:pt x="22670" y="37793"/>
                      <a:pt x="22670" y="37094"/>
                    </a:cubicBezTo>
                    <a:cubicBezTo>
                      <a:pt x="22700" y="36766"/>
                      <a:pt x="22715" y="36424"/>
                      <a:pt x="22730" y="36082"/>
                    </a:cubicBezTo>
                    <a:cubicBezTo>
                      <a:pt x="22730" y="35933"/>
                      <a:pt x="22700" y="35784"/>
                      <a:pt x="22670" y="35620"/>
                    </a:cubicBezTo>
                    <a:lnTo>
                      <a:pt x="22685" y="35605"/>
                    </a:lnTo>
                    <a:lnTo>
                      <a:pt x="22670" y="35590"/>
                    </a:lnTo>
                    <a:cubicBezTo>
                      <a:pt x="22655" y="35471"/>
                      <a:pt x="22640" y="35367"/>
                      <a:pt x="22625" y="35248"/>
                    </a:cubicBezTo>
                    <a:cubicBezTo>
                      <a:pt x="22521" y="34876"/>
                      <a:pt x="22432" y="34519"/>
                      <a:pt x="22343" y="34161"/>
                    </a:cubicBezTo>
                    <a:cubicBezTo>
                      <a:pt x="22313" y="34042"/>
                      <a:pt x="22268" y="33938"/>
                      <a:pt x="22224" y="33819"/>
                    </a:cubicBezTo>
                    <a:cubicBezTo>
                      <a:pt x="22224" y="33774"/>
                      <a:pt x="22209" y="33730"/>
                      <a:pt x="22194" y="33685"/>
                    </a:cubicBezTo>
                    <a:cubicBezTo>
                      <a:pt x="21971" y="33164"/>
                      <a:pt x="21747" y="32628"/>
                      <a:pt x="21524" y="32107"/>
                    </a:cubicBezTo>
                    <a:cubicBezTo>
                      <a:pt x="21479" y="31973"/>
                      <a:pt x="21450" y="31825"/>
                      <a:pt x="21405" y="31691"/>
                    </a:cubicBezTo>
                    <a:cubicBezTo>
                      <a:pt x="21435" y="31661"/>
                      <a:pt x="21464" y="31646"/>
                      <a:pt x="21494" y="31631"/>
                    </a:cubicBezTo>
                    <a:cubicBezTo>
                      <a:pt x="21569" y="31750"/>
                      <a:pt x="21673" y="31854"/>
                      <a:pt x="21732" y="31973"/>
                    </a:cubicBezTo>
                    <a:cubicBezTo>
                      <a:pt x="21822" y="32137"/>
                      <a:pt x="21896" y="32316"/>
                      <a:pt x="21971" y="32494"/>
                    </a:cubicBezTo>
                    <a:cubicBezTo>
                      <a:pt x="22015" y="32420"/>
                      <a:pt x="22030" y="32360"/>
                      <a:pt x="22030" y="32301"/>
                    </a:cubicBezTo>
                    <a:cubicBezTo>
                      <a:pt x="22015" y="31914"/>
                      <a:pt x="22075" y="31527"/>
                      <a:pt x="22179" y="31140"/>
                    </a:cubicBezTo>
                    <a:cubicBezTo>
                      <a:pt x="22268" y="30753"/>
                      <a:pt x="22328" y="30366"/>
                      <a:pt x="22402" y="29979"/>
                    </a:cubicBezTo>
                    <a:lnTo>
                      <a:pt x="22402" y="29994"/>
                    </a:lnTo>
                    <a:cubicBezTo>
                      <a:pt x="22432" y="29815"/>
                      <a:pt x="22492" y="29636"/>
                      <a:pt x="22492" y="29458"/>
                    </a:cubicBezTo>
                    <a:cubicBezTo>
                      <a:pt x="22521" y="28312"/>
                      <a:pt x="22551" y="27151"/>
                      <a:pt x="22492" y="26004"/>
                    </a:cubicBezTo>
                    <a:cubicBezTo>
                      <a:pt x="22492" y="25781"/>
                      <a:pt x="22402" y="25573"/>
                      <a:pt x="22343" y="25350"/>
                    </a:cubicBezTo>
                    <a:lnTo>
                      <a:pt x="22343" y="25350"/>
                    </a:lnTo>
                    <a:cubicBezTo>
                      <a:pt x="22238" y="25171"/>
                      <a:pt x="22164" y="24963"/>
                      <a:pt x="22030" y="24814"/>
                    </a:cubicBezTo>
                    <a:cubicBezTo>
                      <a:pt x="21539" y="24263"/>
                      <a:pt x="20973" y="23802"/>
                      <a:pt x="20229" y="23593"/>
                    </a:cubicBezTo>
                    <a:cubicBezTo>
                      <a:pt x="20095" y="23548"/>
                      <a:pt x="19976" y="23459"/>
                      <a:pt x="19857" y="23370"/>
                    </a:cubicBezTo>
                    <a:cubicBezTo>
                      <a:pt x="19812" y="23340"/>
                      <a:pt x="19812" y="23281"/>
                      <a:pt x="19782" y="23191"/>
                    </a:cubicBezTo>
                    <a:cubicBezTo>
                      <a:pt x="19961" y="23266"/>
                      <a:pt x="20095" y="23325"/>
                      <a:pt x="20244" y="23385"/>
                    </a:cubicBezTo>
                    <a:cubicBezTo>
                      <a:pt x="20482" y="23474"/>
                      <a:pt x="20735" y="23563"/>
                      <a:pt x="21018" y="23653"/>
                    </a:cubicBezTo>
                    <a:cubicBezTo>
                      <a:pt x="21092" y="23548"/>
                      <a:pt x="21197" y="23444"/>
                      <a:pt x="21286" y="23325"/>
                    </a:cubicBezTo>
                    <a:cubicBezTo>
                      <a:pt x="21345" y="23251"/>
                      <a:pt x="21405" y="23176"/>
                      <a:pt x="21450" y="23102"/>
                    </a:cubicBezTo>
                    <a:cubicBezTo>
                      <a:pt x="21494" y="23042"/>
                      <a:pt x="21524" y="22983"/>
                      <a:pt x="21569" y="22938"/>
                    </a:cubicBezTo>
                    <a:cubicBezTo>
                      <a:pt x="21628" y="22849"/>
                      <a:pt x="21673" y="22760"/>
                      <a:pt x="21732" y="22655"/>
                    </a:cubicBezTo>
                    <a:cubicBezTo>
                      <a:pt x="21792" y="22536"/>
                      <a:pt x="21837" y="22402"/>
                      <a:pt x="21896" y="22268"/>
                    </a:cubicBezTo>
                    <a:cubicBezTo>
                      <a:pt x="22045" y="22060"/>
                      <a:pt x="22045" y="21807"/>
                      <a:pt x="22060" y="21569"/>
                    </a:cubicBezTo>
                    <a:cubicBezTo>
                      <a:pt x="22060" y="21122"/>
                      <a:pt x="22075" y="20691"/>
                      <a:pt x="22045" y="20244"/>
                    </a:cubicBezTo>
                    <a:cubicBezTo>
                      <a:pt x="22030" y="19872"/>
                      <a:pt x="22015" y="19485"/>
                      <a:pt x="21851" y="19128"/>
                    </a:cubicBezTo>
                    <a:lnTo>
                      <a:pt x="21851" y="19128"/>
                    </a:lnTo>
                    <a:cubicBezTo>
                      <a:pt x="21762" y="18815"/>
                      <a:pt x="21688" y="18473"/>
                      <a:pt x="21554" y="18175"/>
                    </a:cubicBezTo>
                    <a:cubicBezTo>
                      <a:pt x="21405" y="17892"/>
                      <a:pt x="21197" y="17624"/>
                      <a:pt x="20988" y="17312"/>
                    </a:cubicBezTo>
                    <a:cubicBezTo>
                      <a:pt x="21107" y="17341"/>
                      <a:pt x="21167" y="17371"/>
                      <a:pt x="21226" y="17386"/>
                    </a:cubicBezTo>
                    <a:lnTo>
                      <a:pt x="21241" y="17386"/>
                    </a:lnTo>
                    <a:lnTo>
                      <a:pt x="21226" y="17386"/>
                    </a:lnTo>
                    <a:cubicBezTo>
                      <a:pt x="21316" y="17475"/>
                      <a:pt x="21390" y="17565"/>
                      <a:pt x="21494" y="17669"/>
                    </a:cubicBezTo>
                    <a:cubicBezTo>
                      <a:pt x="21539" y="17505"/>
                      <a:pt x="21554" y="17386"/>
                      <a:pt x="21584" y="17282"/>
                    </a:cubicBezTo>
                    <a:lnTo>
                      <a:pt x="21584" y="17282"/>
                    </a:lnTo>
                    <a:cubicBezTo>
                      <a:pt x="21628" y="17103"/>
                      <a:pt x="21673" y="16925"/>
                      <a:pt x="21703" y="16746"/>
                    </a:cubicBezTo>
                    <a:cubicBezTo>
                      <a:pt x="21792" y="16329"/>
                      <a:pt x="21911" y="15898"/>
                      <a:pt x="21896" y="15451"/>
                    </a:cubicBezTo>
                    <a:cubicBezTo>
                      <a:pt x="21881" y="14811"/>
                      <a:pt x="21688" y="14245"/>
                      <a:pt x="21226" y="13784"/>
                    </a:cubicBezTo>
                    <a:cubicBezTo>
                      <a:pt x="21122" y="13680"/>
                      <a:pt x="21018" y="13590"/>
                      <a:pt x="20884" y="13486"/>
                    </a:cubicBezTo>
                    <a:cubicBezTo>
                      <a:pt x="21077" y="13442"/>
                      <a:pt x="21167" y="13605"/>
                      <a:pt x="21286" y="13635"/>
                    </a:cubicBezTo>
                    <a:lnTo>
                      <a:pt x="21316" y="13650"/>
                    </a:lnTo>
                    <a:lnTo>
                      <a:pt x="21331" y="13650"/>
                    </a:lnTo>
                    <a:cubicBezTo>
                      <a:pt x="21464" y="13769"/>
                      <a:pt x="21598" y="13903"/>
                      <a:pt x="21718" y="14037"/>
                    </a:cubicBezTo>
                    <a:lnTo>
                      <a:pt x="21718" y="14037"/>
                    </a:lnTo>
                    <a:cubicBezTo>
                      <a:pt x="21762" y="14097"/>
                      <a:pt x="21807" y="14171"/>
                      <a:pt x="21881" y="14275"/>
                    </a:cubicBezTo>
                    <a:cubicBezTo>
                      <a:pt x="21911" y="14171"/>
                      <a:pt x="21941" y="14097"/>
                      <a:pt x="21971" y="14037"/>
                    </a:cubicBezTo>
                    <a:lnTo>
                      <a:pt x="21971" y="14037"/>
                    </a:lnTo>
                    <a:cubicBezTo>
                      <a:pt x="22015" y="13888"/>
                      <a:pt x="22090" y="13739"/>
                      <a:pt x="22119" y="13576"/>
                    </a:cubicBezTo>
                    <a:cubicBezTo>
                      <a:pt x="22149" y="13248"/>
                      <a:pt x="22164" y="12921"/>
                      <a:pt x="22194" y="12593"/>
                    </a:cubicBezTo>
                    <a:cubicBezTo>
                      <a:pt x="22253" y="11864"/>
                      <a:pt x="22224" y="11149"/>
                      <a:pt x="22105" y="10435"/>
                    </a:cubicBezTo>
                    <a:cubicBezTo>
                      <a:pt x="22000" y="9795"/>
                      <a:pt x="21956" y="9140"/>
                      <a:pt x="21360" y="8649"/>
                    </a:cubicBezTo>
                    <a:lnTo>
                      <a:pt x="21673" y="8649"/>
                    </a:lnTo>
                    <a:lnTo>
                      <a:pt x="21673" y="8634"/>
                    </a:lnTo>
                    <a:cubicBezTo>
                      <a:pt x="21926" y="8872"/>
                      <a:pt x="22075" y="9185"/>
                      <a:pt x="22224" y="9572"/>
                    </a:cubicBezTo>
                    <a:cubicBezTo>
                      <a:pt x="22313" y="9333"/>
                      <a:pt x="22402" y="9155"/>
                      <a:pt x="22432" y="8976"/>
                    </a:cubicBezTo>
                    <a:cubicBezTo>
                      <a:pt x="22566" y="8306"/>
                      <a:pt x="22700" y="7636"/>
                      <a:pt x="22774" y="6967"/>
                    </a:cubicBezTo>
                    <a:cubicBezTo>
                      <a:pt x="22834" y="6416"/>
                      <a:pt x="22819" y="5850"/>
                      <a:pt x="22834" y="5300"/>
                    </a:cubicBezTo>
                    <a:cubicBezTo>
                      <a:pt x="22849" y="4645"/>
                      <a:pt x="22804" y="3990"/>
                      <a:pt x="22953" y="3350"/>
                    </a:cubicBezTo>
                    <a:lnTo>
                      <a:pt x="22953" y="3365"/>
                    </a:lnTo>
                    <a:cubicBezTo>
                      <a:pt x="23132" y="2933"/>
                      <a:pt x="23102" y="2486"/>
                      <a:pt x="22998" y="2055"/>
                    </a:cubicBezTo>
                    <a:cubicBezTo>
                      <a:pt x="22804" y="1296"/>
                      <a:pt x="22477" y="983"/>
                      <a:pt x="21554" y="879"/>
                    </a:cubicBezTo>
                    <a:cubicBezTo>
                      <a:pt x="20973" y="819"/>
                      <a:pt x="20467" y="1102"/>
                      <a:pt x="19976" y="1355"/>
                    </a:cubicBezTo>
                    <a:cubicBezTo>
                      <a:pt x="19902" y="1400"/>
                      <a:pt x="19857" y="1474"/>
                      <a:pt x="19782" y="1549"/>
                    </a:cubicBezTo>
                    <a:cubicBezTo>
                      <a:pt x="19842" y="1578"/>
                      <a:pt x="19872" y="1593"/>
                      <a:pt x="19902" y="1608"/>
                    </a:cubicBezTo>
                    <a:cubicBezTo>
                      <a:pt x="20170" y="1772"/>
                      <a:pt x="20408" y="1965"/>
                      <a:pt x="20542" y="2263"/>
                    </a:cubicBezTo>
                    <a:cubicBezTo>
                      <a:pt x="20527" y="2323"/>
                      <a:pt x="20497" y="2382"/>
                      <a:pt x="20467" y="2442"/>
                    </a:cubicBezTo>
                    <a:cubicBezTo>
                      <a:pt x="20408" y="2412"/>
                      <a:pt x="20318" y="2397"/>
                      <a:pt x="20289" y="2337"/>
                    </a:cubicBezTo>
                    <a:cubicBezTo>
                      <a:pt x="20110" y="2010"/>
                      <a:pt x="19797" y="1846"/>
                      <a:pt x="19455" y="1712"/>
                    </a:cubicBezTo>
                    <a:cubicBezTo>
                      <a:pt x="19157" y="1593"/>
                      <a:pt x="18830" y="1563"/>
                      <a:pt x="18517" y="1578"/>
                    </a:cubicBezTo>
                    <a:cubicBezTo>
                      <a:pt x="18160" y="1608"/>
                      <a:pt x="17877" y="1727"/>
                      <a:pt x="17654" y="2010"/>
                    </a:cubicBezTo>
                    <a:cubicBezTo>
                      <a:pt x="17624" y="2070"/>
                      <a:pt x="17565" y="2099"/>
                      <a:pt x="17475" y="2189"/>
                    </a:cubicBezTo>
                    <a:cubicBezTo>
                      <a:pt x="17475" y="2084"/>
                      <a:pt x="17460" y="2040"/>
                      <a:pt x="17475" y="2010"/>
                    </a:cubicBezTo>
                    <a:cubicBezTo>
                      <a:pt x="17550" y="1757"/>
                      <a:pt x="17743" y="1593"/>
                      <a:pt x="17967" y="1489"/>
                    </a:cubicBezTo>
                    <a:cubicBezTo>
                      <a:pt x="18264" y="1325"/>
                      <a:pt x="18607" y="1296"/>
                      <a:pt x="18934" y="1340"/>
                    </a:cubicBezTo>
                    <a:cubicBezTo>
                      <a:pt x="19172" y="1370"/>
                      <a:pt x="19395" y="1429"/>
                      <a:pt x="19634" y="1474"/>
                    </a:cubicBezTo>
                    <a:cubicBezTo>
                      <a:pt x="19961" y="1042"/>
                      <a:pt x="20467" y="894"/>
                      <a:pt x="20944" y="730"/>
                    </a:cubicBezTo>
                    <a:cubicBezTo>
                      <a:pt x="21435" y="551"/>
                      <a:pt x="21941" y="611"/>
                      <a:pt x="22432" y="804"/>
                    </a:cubicBezTo>
                    <a:cubicBezTo>
                      <a:pt x="22283" y="655"/>
                      <a:pt x="22134" y="551"/>
                      <a:pt x="21941" y="522"/>
                    </a:cubicBezTo>
                    <a:cubicBezTo>
                      <a:pt x="21807" y="492"/>
                      <a:pt x="21673" y="462"/>
                      <a:pt x="21539" y="417"/>
                    </a:cubicBezTo>
                    <a:cubicBezTo>
                      <a:pt x="21271" y="313"/>
                      <a:pt x="21003" y="313"/>
                      <a:pt x="20735" y="358"/>
                    </a:cubicBezTo>
                    <a:cubicBezTo>
                      <a:pt x="20155" y="462"/>
                      <a:pt x="19589" y="492"/>
                      <a:pt x="19023" y="328"/>
                    </a:cubicBezTo>
                    <a:cubicBezTo>
                      <a:pt x="18607" y="209"/>
                      <a:pt x="18160" y="209"/>
                      <a:pt x="17743" y="298"/>
                    </a:cubicBezTo>
                    <a:cubicBezTo>
                      <a:pt x="17401" y="358"/>
                      <a:pt x="17059" y="417"/>
                      <a:pt x="16716" y="522"/>
                    </a:cubicBezTo>
                    <a:cubicBezTo>
                      <a:pt x="16225" y="670"/>
                      <a:pt x="15734" y="849"/>
                      <a:pt x="15243" y="1013"/>
                    </a:cubicBezTo>
                    <a:cubicBezTo>
                      <a:pt x="14707" y="1191"/>
                      <a:pt x="14245" y="1504"/>
                      <a:pt x="13873" y="1950"/>
                    </a:cubicBezTo>
                    <a:cubicBezTo>
                      <a:pt x="13650" y="2203"/>
                      <a:pt x="13442" y="2486"/>
                      <a:pt x="13218" y="2754"/>
                    </a:cubicBezTo>
                    <a:cubicBezTo>
                      <a:pt x="13159" y="2829"/>
                      <a:pt x="13129" y="2963"/>
                      <a:pt x="12980" y="2948"/>
                    </a:cubicBezTo>
                    <a:cubicBezTo>
                      <a:pt x="13040" y="2799"/>
                      <a:pt x="13099" y="2650"/>
                      <a:pt x="13159" y="2457"/>
                    </a:cubicBezTo>
                    <a:cubicBezTo>
                      <a:pt x="12950" y="2471"/>
                      <a:pt x="12757" y="2471"/>
                      <a:pt x="12578" y="2501"/>
                    </a:cubicBezTo>
                    <a:cubicBezTo>
                      <a:pt x="12132" y="2576"/>
                      <a:pt x="11804" y="2844"/>
                      <a:pt x="11521" y="3171"/>
                    </a:cubicBezTo>
                    <a:cubicBezTo>
                      <a:pt x="11149" y="3588"/>
                      <a:pt x="10718" y="3900"/>
                      <a:pt x="10167" y="4064"/>
                    </a:cubicBezTo>
                    <a:cubicBezTo>
                      <a:pt x="9899" y="4153"/>
                      <a:pt x="9676" y="4317"/>
                      <a:pt x="9482" y="4526"/>
                    </a:cubicBezTo>
                    <a:cubicBezTo>
                      <a:pt x="9006" y="5047"/>
                      <a:pt x="8634" y="5642"/>
                      <a:pt x="8306" y="6252"/>
                    </a:cubicBezTo>
                    <a:cubicBezTo>
                      <a:pt x="8113" y="6580"/>
                      <a:pt x="8009" y="6937"/>
                      <a:pt x="8038" y="7324"/>
                    </a:cubicBezTo>
                    <a:cubicBezTo>
                      <a:pt x="8083" y="7339"/>
                      <a:pt x="8113" y="7324"/>
                      <a:pt x="8128" y="7339"/>
                    </a:cubicBezTo>
                    <a:cubicBezTo>
                      <a:pt x="8187" y="7369"/>
                      <a:pt x="8247" y="7398"/>
                      <a:pt x="8262" y="7458"/>
                    </a:cubicBezTo>
                    <a:cubicBezTo>
                      <a:pt x="8277" y="7488"/>
                      <a:pt x="8217" y="7547"/>
                      <a:pt x="8187" y="7577"/>
                    </a:cubicBezTo>
                    <a:cubicBezTo>
                      <a:pt x="8172" y="7607"/>
                      <a:pt x="8128" y="7622"/>
                      <a:pt x="8098" y="7651"/>
                    </a:cubicBezTo>
                    <a:cubicBezTo>
                      <a:pt x="6758" y="8619"/>
                      <a:pt x="5865" y="9869"/>
                      <a:pt x="5761" y="11581"/>
                    </a:cubicBezTo>
                    <a:cubicBezTo>
                      <a:pt x="5731" y="12162"/>
                      <a:pt x="5612" y="12712"/>
                      <a:pt x="5300" y="13203"/>
                    </a:cubicBezTo>
                    <a:cubicBezTo>
                      <a:pt x="5166" y="13397"/>
                      <a:pt x="5047" y="13605"/>
                      <a:pt x="4927" y="13814"/>
                    </a:cubicBezTo>
                    <a:cubicBezTo>
                      <a:pt x="4660" y="14320"/>
                      <a:pt x="4719" y="14841"/>
                      <a:pt x="4793" y="15406"/>
                    </a:cubicBezTo>
                    <a:cubicBezTo>
                      <a:pt x="5151" y="14900"/>
                      <a:pt x="5151" y="14900"/>
                      <a:pt x="5329" y="14900"/>
                    </a:cubicBezTo>
                    <a:cubicBezTo>
                      <a:pt x="5210" y="15168"/>
                      <a:pt x="5047" y="15406"/>
                      <a:pt x="4987" y="15674"/>
                    </a:cubicBezTo>
                    <a:cubicBezTo>
                      <a:pt x="4942" y="15942"/>
                      <a:pt x="4793" y="16195"/>
                      <a:pt x="4913" y="16478"/>
                    </a:cubicBezTo>
                    <a:cubicBezTo>
                      <a:pt x="4957" y="16463"/>
                      <a:pt x="5002" y="16463"/>
                      <a:pt x="5047" y="16448"/>
                    </a:cubicBezTo>
                    <a:cubicBezTo>
                      <a:pt x="5121" y="16508"/>
                      <a:pt x="5121" y="16582"/>
                      <a:pt x="5076" y="16657"/>
                    </a:cubicBezTo>
                    <a:cubicBezTo>
                      <a:pt x="5047" y="16731"/>
                      <a:pt x="5017" y="16806"/>
                      <a:pt x="4987" y="16880"/>
                    </a:cubicBezTo>
                    <a:lnTo>
                      <a:pt x="5002" y="16880"/>
                    </a:lnTo>
                    <a:cubicBezTo>
                      <a:pt x="4972" y="16880"/>
                      <a:pt x="4942" y="16880"/>
                      <a:pt x="4927" y="16910"/>
                    </a:cubicBezTo>
                    <a:cubicBezTo>
                      <a:pt x="4630" y="17282"/>
                      <a:pt x="4347" y="17654"/>
                      <a:pt x="4049" y="18026"/>
                    </a:cubicBezTo>
                    <a:cubicBezTo>
                      <a:pt x="4019" y="18086"/>
                      <a:pt x="3990" y="18130"/>
                      <a:pt x="3960" y="18190"/>
                    </a:cubicBezTo>
                    <a:cubicBezTo>
                      <a:pt x="3826" y="18413"/>
                      <a:pt x="3692" y="18636"/>
                      <a:pt x="3558" y="18860"/>
                    </a:cubicBezTo>
                    <a:cubicBezTo>
                      <a:pt x="3498" y="18964"/>
                      <a:pt x="3454" y="19068"/>
                      <a:pt x="3409" y="19172"/>
                    </a:cubicBezTo>
                    <a:cubicBezTo>
                      <a:pt x="3320" y="19306"/>
                      <a:pt x="3245" y="19440"/>
                      <a:pt x="3171" y="19574"/>
                    </a:cubicBezTo>
                    <a:lnTo>
                      <a:pt x="3186" y="19574"/>
                    </a:lnTo>
                    <a:cubicBezTo>
                      <a:pt x="3037" y="19827"/>
                      <a:pt x="2888" y="20080"/>
                      <a:pt x="2769" y="20348"/>
                    </a:cubicBezTo>
                    <a:cubicBezTo>
                      <a:pt x="2486" y="21063"/>
                      <a:pt x="2174" y="21777"/>
                      <a:pt x="2010" y="22551"/>
                    </a:cubicBezTo>
                    <a:cubicBezTo>
                      <a:pt x="1995" y="22611"/>
                      <a:pt x="1980" y="22685"/>
                      <a:pt x="1965" y="22745"/>
                    </a:cubicBezTo>
                    <a:cubicBezTo>
                      <a:pt x="1950" y="22789"/>
                      <a:pt x="1936" y="22834"/>
                      <a:pt x="1921" y="22864"/>
                    </a:cubicBezTo>
                    <a:cubicBezTo>
                      <a:pt x="1727" y="23638"/>
                      <a:pt x="1683" y="24427"/>
                      <a:pt x="1593" y="25201"/>
                    </a:cubicBezTo>
                    <a:cubicBezTo>
                      <a:pt x="1563" y="25573"/>
                      <a:pt x="1549" y="25945"/>
                      <a:pt x="1519" y="26317"/>
                    </a:cubicBezTo>
                    <a:cubicBezTo>
                      <a:pt x="1504" y="26645"/>
                      <a:pt x="1474" y="26957"/>
                      <a:pt x="1474" y="27270"/>
                    </a:cubicBezTo>
                    <a:cubicBezTo>
                      <a:pt x="1459" y="27389"/>
                      <a:pt x="1504" y="27523"/>
                      <a:pt x="1534" y="27642"/>
                    </a:cubicBezTo>
                    <a:cubicBezTo>
                      <a:pt x="1504" y="27806"/>
                      <a:pt x="1623" y="27791"/>
                      <a:pt x="1727" y="27791"/>
                    </a:cubicBezTo>
                    <a:cubicBezTo>
                      <a:pt x="2055" y="27820"/>
                      <a:pt x="2337" y="27925"/>
                      <a:pt x="2516" y="28222"/>
                    </a:cubicBezTo>
                    <a:cubicBezTo>
                      <a:pt x="2635" y="28505"/>
                      <a:pt x="2605" y="28803"/>
                      <a:pt x="2576" y="29101"/>
                    </a:cubicBezTo>
                    <a:lnTo>
                      <a:pt x="2576" y="29086"/>
                    </a:lnTo>
                    <a:cubicBezTo>
                      <a:pt x="2546" y="29130"/>
                      <a:pt x="2531" y="29190"/>
                      <a:pt x="2501" y="29235"/>
                    </a:cubicBezTo>
                    <a:cubicBezTo>
                      <a:pt x="2442" y="29354"/>
                      <a:pt x="2442" y="29562"/>
                      <a:pt x="2248" y="29532"/>
                    </a:cubicBezTo>
                    <a:cubicBezTo>
                      <a:pt x="2084" y="29517"/>
                      <a:pt x="2055" y="29339"/>
                      <a:pt x="2025" y="29205"/>
                    </a:cubicBezTo>
                    <a:cubicBezTo>
                      <a:pt x="1950" y="28952"/>
                      <a:pt x="1965" y="28684"/>
                      <a:pt x="2010" y="28416"/>
                    </a:cubicBezTo>
                    <a:cubicBezTo>
                      <a:pt x="2025" y="28341"/>
                      <a:pt x="2114" y="28237"/>
                      <a:pt x="1995" y="28148"/>
                    </a:cubicBezTo>
                    <a:lnTo>
                      <a:pt x="1980" y="28148"/>
                    </a:lnTo>
                    <a:cubicBezTo>
                      <a:pt x="1876" y="28133"/>
                      <a:pt x="1787" y="28088"/>
                      <a:pt x="1668" y="28088"/>
                    </a:cubicBezTo>
                    <a:cubicBezTo>
                      <a:pt x="1459" y="28059"/>
                      <a:pt x="1310" y="27954"/>
                      <a:pt x="1266" y="27731"/>
                    </a:cubicBezTo>
                    <a:cubicBezTo>
                      <a:pt x="1236" y="27538"/>
                      <a:pt x="1221" y="27329"/>
                      <a:pt x="1206" y="27121"/>
                    </a:cubicBezTo>
                    <a:cubicBezTo>
                      <a:pt x="1191" y="27032"/>
                      <a:pt x="1236" y="26942"/>
                      <a:pt x="1147" y="26838"/>
                    </a:cubicBezTo>
                    <a:cubicBezTo>
                      <a:pt x="1102" y="26942"/>
                      <a:pt x="1072" y="27032"/>
                      <a:pt x="1042" y="27121"/>
                    </a:cubicBezTo>
                    <a:lnTo>
                      <a:pt x="1042" y="27106"/>
                    </a:lnTo>
                    <a:cubicBezTo>
                      <a:pt x="938" y="27433"/>
                      <a:pt x="789" y="27746"/>
                      <a:pt x="715" y="28074"/>
                    </a:cubicBezTo>
                    <a:cubicBezTo>
                      <a:pt x="596" y="28699"/>
                      <a:pt x="611" y="29339"/>
                      <a:pt x="655" y="29979"/>
                    </a:cubicBezTo>
                    <a:cubicBezTo>
                      <a:pt x="685" y="30232"/>
                      <a:pt x="789" y="30470"/>
                      <a:pt x="864" y="30708"/>
                    </a:cubicBezTo>
                    <a:lnTo>
                      <a:pt x="864" y="30708"/>
                    </a:lnTo>
                    <a:cubicBezTo>
                      <a:pt x="894" y="30768"/>
                      <a:pt x="923" y="30842"/>
                      <a:pt x="953" y="30946"/>
                    </a:cubicBezTo>
                    <a:cubicBezTo>
                      <a:pt x="998" y="30872"/>
                      <a:pt x="1028" y="30842"/>
                      <a:pt x="1042" y="30797"/>
                    </a:cubicBezTo>
                    <a:cubicBezTo>
                      <a:pt x="1132" y="30708"/>
                      <a:pt x="1221" y="30619"/>
                      <a:pt x="1325" y="30530"/>
                    </a:cubicBezTo>
                    <a:cubicBezTo>
                      <a:pt x="1415" y="30455"/>
                      <a:pt x="1519" y="30396"/>
                      <a:pt x="1608" y="30321"/>
                    </a:cubicBezTo>
                    <a:cubicBezTo>
                      <a:pt x="1638" y="30291"/>
                      <a:pt x="1668" y="30276"/>
                      <a:pt x="1712" y="30247"/>
                    </a:cubicBezTo>
                    <a:cubicBezTo>
                      <a:pt x="1772" y="30262"/>
                      <a:pt x="1846" y="30262"/>
                      <a:pt x="1936" y="30276"/>
                    </a:cubicBezTo>
                    <a:cubicBezTo>
                      <a:pt x="1906" y="30366"/>
                      <a:pt x="1876" y="30440"/>
                      <a:pt x="1846" y="30515"/>
                    </a:cubicBezTo>
                    <a:lnTo>
                      <a:pt x="1861" y="30530"/>
                    </a:lnTo>
                    <a:lnTo>
                      <a:pt x="1846" y="30515"/>
                    </a:lnTo>
                    <a:cubicBezTo>
                      <a:pt x="1727" y="30649"/>
                      <a:pt x="1593" y="30783"/>
                      <a:pt x="1459" y="30902"/>
                    </a:cubicBezTo>
                    <a:cubicBezTo>
                      <a:pt x="1310" y="31006"/>
                      <a:pt x="1162" y="31110"/>
                      <a:pt x="1147" y="31318"/>
                    </a:cubicBezTo>
                    <a:cubicBezTo>
                      <a:pt x="1117" y="31363"/>
                      <a:pt x="1087" y="31423"/>
                      <a:pt x="1042" y="31437"/>
                    </a:cubicBezTo>
                    <a:cubicBezTo>
                      <a:pt x="879" y="31512"/>
                      <a:pt x="819" y="31646"/>
                      <a:pt x="760" y="31780"/>
                    </a:cubicBezTo>
                    <a:lnTo>
                      <a:pt x="760" y="31780"/>
                    </a:lnTo>
                    <a:cubicBezTo>
                      <a:pt x="685" y="31914"/>
                      <a:pt x="611" y="32048"/>
                      <a:pt x="551" y="32182"/>
                    </a:cubicBezTo>
                    <a:lnTo>
                      <a:pt x="551" y="32182"/>
                    </a:lnTo>
                    <a:cubicBezTo>
                      <a:pt x="507" y="32286"/>
                      <a:pt x="462" y="32390"/>
                      <a:pt x="432" y="32509"/>
                    </a:cubicBezTo>
                    <a:lnTo>
                      <a:pt x="432" y="32494"/>
                    </a:lnTo>
                    <a:cubicBezTo>
                      <a:pt x="194" y="33194"/>
                      <a:pt x="268" y="33908"/>
                      <a:pt x="373" y="34608"/>
                    </a:cubicBezTo>
                    <a:lnTo>
                      <a:pt x="373" y="34608"/>
                    </a:lnTo>
                    <a:cubicBezTo>
                      <a:pt x="447" y="34965"/>
                      <a:pt x="492" y="35322"/>
                      <a:pt x="581" y="35665"/>
                    </a:cubicBezTo>
                    <a:cubicBezTo>
                      <a:pt x="685" y="36052"/>
                      <a:pt x="864" y="36409"/>
                      <a:pt x="1147" y="36707"/>
                    </a:cubicBezTo>
                    <a:lnTo>
                      <a:pt x="1176" y="36751"/>
                    </a:lnTo>
                    <a:cubicBezTo>
                      <a:pt x="1296" y="36885"/>
                      <a:pt x="1415" y="37019"/>
                      <a:pt x="1534" y="37153"/>
                    </a:cubicBezTo>
                    <a:cubicBezTo>
                      <a:pt x="1549" y="37168"/>
                      <a:pt x="1563" y="37183"/>
                      <a:pt x="1563" y="37198"/>
                    </a:cubicBezTo>
                    <a:cubicBezTo>
                      <a:pt x="1623" y="37272"/>
                      <a:pt x="1683" y="37347"/>
                      <a:pt x="1742" y="37421"/>
                    </a:cubicBezTo>
                    <a:lnTo>
                      <a:pt x="1742" y="37421"/>
                    </a:lnTo>
                    <a:cubicBezTo>
                      <a:pt x="1787" y="37496"/>
                      <a:pt x="1846" y="37570"/>
                      <a:pt x="1921" y="37704"/>
                    </a:cubicBezTo>
                    <a:cubicBezTo>
                      <a:pt x="1802" y="37689"/>
                      <a:pt x="1727" y="37674"/>
                      <a:pt x="1638" y="37659"/>
                    </a:cubicBezTo>
                    <a:cubicBezTo>
                      <a:pt x="1668" y="37957"/>
                      <a:pt x="1697" y="38255"/>
                      <a:pt x="1802" y="38523"/>
                    </a:cubicBezTo>
                    <a:cubicBezTo>
                      <a:pt x="1861" y="38701"/>
                      <a:pt x="1906" y="38880"/>
                      <a:pt x="1950" y="39059"/>
                    </a:cubicBezTo>
                    <a:cubicBezTo>
                      <a:pt x="2010" y="39178"/>
                      <a:pt x="2070" y="39297"/>
                      <a:pt x="2144" y="39416"/>
                    </a:cubicBezTo>
                    <a:cubicBezTo>
                      <a:pt x="2174" y="39460"/>
                      <a:pt x="2204" y="39505"/>
                      <a:pt x="2233" y="39565"/>
                    </a:cubicBezTo>
                    <a:lnTo>
                      <a:pt x="2531" y="39877"/>
                    </a:lnTo>
                    <a:lnTo>
                      <a:pt x="2531" y="39892"/>
                    </a:lnTo>
                    <a:cubicBezTo>
                      <a:pt x="2605" y="39967"/>
                      <a:pt x="2680" y="40041"/>
                      <a:pt x="2739" y="40115"/>
                    </a:cubicBezTo>
                    <a:cubicBezTo>
                      <a:pt x="2814" y="40190"/>
                      <a:pt x="2888" y="40264"/>
                      <a:pt x="2948" y="40324"/>
                    </a:cubicBezTo>
                    <a:cubicBezTo>
                      <a:pt x="3007" y="40398"/>
                      <a:pt x="3067" y="40488"/>
                      <a:pt x="3126" y="40562"/>
                    </a:cubicBezTo>
                    <a:lnTo>
                      <a:pt x="3126" y="40547"/>
                    </a:lnTo>
                    <a:cubicBezTo>
                      <a:pt x="3171" y="40666"/>
                      <a:pt x="3231" y="40770"/>
                      <a:pt x="3290" y="40889"/>
                    </a:cubicBezTo>
                    <a:lnTo>
                      <a:pt x="3290" y="40875"/>
                    </a:lnTo>
                    <a:cubicBezTo>
                      <a:pt x="3350" y="41038"/>
                      <a:pt x="3394" y="41187"/>
                      <a:pt x="3454" y="41336"/>
                    </a:cubicBezTo>
                    <a:cubicBezTo>
                      <a:pt x="3484" y="41440"/>
                      <a:pt x="3513" y="41544"/>
                      <a:pt x="3543" y="41649"/>
                    </a:cubicBezTo>
                    <a:cubicBezTo>
                      <a:pt x="3632" y="41842"/>
                      <a:pt x="3707" y="42021"/>
                      <a:pt x="3796" y="42214"/>
                    </a:cubicBezTo>
                    <a:lnTo>
                      <a:pt x="4049" y="42750"/>
                    </a:lnTo>
                    <a:cubicBezTo>
                      <a:pt x="4124" y="42884"/>
                      <a:pt x="4213" y="43018"/>
                      <a:pt x="4287" y="43152"/>
                    </a:cubicBezTo>
                    <a:cubicBezTo>
                      <a:pt x="4317" y="43211"/>
                      <a:pt x="4332" y="43286"/>
                      <a:pt x="4362" y="43345"/>
                    </a:cubicBezTo>
                    <a:cubicBezTo>
                      <a:pt x="4630" y="43688"/>
                      <a:pt x="4898" y="44015"/>
                      <a:pt x="5151" y="44343"/>
                    </a:cubicBezTo>
                    <a:cubicBezTo>
                      <a:pt x="5210" y="44417"/>
                      <a:pt x="5270" y="44492"/>
                      <a:pt x="5329" y="44566"/>
                    </a:cubicBezTo>
                    <a:lnTo>
                      <a:pt x="5329" y="44566"/>
                    </a:lnTo>
                    <a:cubicBezTo>
                      <a:pt x="5434" y="44700"/>
                      <a:pt x="5553" y="44834"/>
                      <a:pt x="5657" y="44953"/>
                    </a:cubicBezTo>
                    <a:cubicBezTo>
                      <a:pt x="5731" y="45027"/>
                      <a:pt x="5806" y="45102"/>
                      <a:pt x="5880" y="45176"/>
                    </a:cubicBezTo>
                    <a:cubicBezTo>
                      <a:pt x="5925" y="45206"/>
                      <a:pt x="5969" y="45236"/>
                      <a:pt x="6014" y="45280"/>
                    </a:cubicBezTo>
                    <a:cubicBezTo>
                      <a:pt x="6059" y="45117"/>
                      <a:pt x="6088" y="44983"/>
                      <a:pt x="6118" y="44849"/>
                    </a:cubicBezTo>
                    <a:cubicBezTo>
                      <a:pt x="6133" y="44849"/>
                      <a:pt x="6148" y="44849"/>
                      <a:pt x="6163" y="44849"/>
                    </a:cubicBezTo>
                    <a:cubicBezTo>
                      <a:pt x="6193" y="44998"/>
                      <a:pt x="6222" y="45132"/>
                      <a:pt x="6267" y="45280"/>
                    </a:cubicBezTo>
                    <a:lnTo>
                      <a:pt x="6267" y="45280"/>
                    </a:lnTo>
                    <a:cubicBezTo>
                      <a:pt x="6267" y="45400"/>
                      <a:pt x="6282" y="45534"/>
                      <a:pt x="6297" y="45653"/>
                    </a:cubicBezTo>
                    <a:cubicBezTo>
                      <a:pt x="6431" y="46382"/>
                      <a:pt x="6728" y="47052"/>
                      <a:pt x="7071" y="47707"/>
                    </a:cubicBezTo>
                    <a:cubicBezTo>
                      <a:pt x="7190" y="47930"/>
                      <a:pt x="7339" y="48153"/>
                      <a:pt x="7473" y="48377"/>
                    </a:cubicBezTo>
                    <a:lnTo>
                      <a:pt x="7562" y="48525"/>
                    </a:lnTo>
                    <a:cubicBezTo>
                      <a:pt x="7622" y="48600"/>
                      <a:pt x="7681" y="48674"/>
                      <a:pt x="7741" y="48749"/>
                    </a:cubicBezTo>
                    <a:lnTo>
                      <a:pt x="7741" y="48749"/>
                    </a:lnTo>
                    <a:cubicBezTo>
                      <a:pt x="7964" y="48972"/>
                      <a:pt x="8187" y="49195"/>
                      <a:pt x="8410" y="49418"/>
                    </a:cubicBezTo>
                    <a:cubicBezTo>
                      <a:pt x="8425" y="49433"/>
                      <a:pt x="8440" y="49448"/>
                      <a:pt x="8455" y="49463"/>
                    </a:cubicBezTo>
                    <a:cubicBezTo>
                      <a:pt x="8589" y="49582"/>
                      <a:pt x="8723" y="49686"/>
                      <a:pt x="8842" y="49805"/>
                    </a:cubicBezTo>
                    <a:lnTo>
                      <a:pt x="8857" y="49791"/>
                    </a:lnTo>
                    <a:lnTo>
                      <a:pt x="8842" y="49805"/>
                    </a:lnTo>
                    <a:cubicBezTo>
                      <a:pt x="9080" y="49984"/>
                      <a:pt x="9318" y="50178"/>
                      <a:pt x="9572" y="50356"/>
                    </a:cubicBezTo>
                    <a:lnTo>
                      <a:pt x="9884" y="50565"/>
                    </a:lnTo>
                    <a:cubicBezTo>
                      <a:pt x="9944" y="50594"/>
                      <a:pt x="10003" y="50639"/>
                      <a:pt x="10063" y="50669"/>
                    </a:cubicBezTo>
                    <a:cubicBezTo>
                      <a:pt x="10122" y="50773"/>
                      <a:pt x="10182" y="50684"/>
                      <a:pt x="10226" y="50669"/>
                    </a:cubicBezTo>
                    <a:cubicBezTo>
                      <a:pt x="10286" y="50684"/>
                      <a:pt x="10331" y="50713"/>
                      <a:pt x="10375" y="50728"/>
                    </a:cubicBezTo>
                    <a:lnTo>
                      <a:pt x="10673" y="51115"/>
                    </a:lnTo>
                    <a:cubicBezTo>
                      <a:pt x="10718" y="51175"/>
                      <a:pt x="10762" y="51234"/>
                      <a:pt x="10807" y="51279"/>
                    </a:cubicBezTo>
                    <a:cubicBezTo>
                      <a:pt x="11030" y="51502"/>
                      <a:pt x="11268" y="51741"/>
                      <a:pt x="11492" y="51964"/>
                    </a:cubicBezTo>
                    <a:cubicBezTo>
                      <a:pt x="11521" y="51994"/>
                      <a:pt x="11566" y="52023"/>
                      <a:pt x="11596" y="52053"/>
                    </a:cubicBezTo>
                    <a:cubicBezTo>
                      <a:pt x="11700" y="52142"/>
                      <a:pt x="11819" y="52247"/>
                      <a:pt x="11923" y="52351"/>
                    </a:cubicBezTo>
                    <a:cubicBezTo>
                      <a:pt x="11953" y="52351"/>
                      <a:pt x="11968" y="52366"/>
                      <a:pt x="11983" y="52381"/>
                    </a:cubicBezTo>
                    <a:cubicBezTo>
                      <a:pt x="12057" y="52440"/>
                      <a:pt x="12132" y="52500"/>
                      <a:pt x="12206" y="52544"/>
                    </a:cubicBezTo>
                    <a:moveTo>
                      <a:pt x="2308" y="20631"/>
                    </a:moveTo>
                    <a:cubicBezTo>
                      <a:pt x="2382" y="20438"/>
                      <a:pt x="2457" y="20244"/>
                      <a:pt x="2531" y="20065"/>
                    </a:cubicBezTo>
                    <a:cubicBezTo>
                      <a:pt x="2576" y="19961"/>
                      <a:pt x="2635" y="19857"/>
                      <a:pt x="2695" y="19753"/>
                    </a:cubicBezTo>
                    <a:cubicBezTo>
                      <a:pt x="2739" y="19634"/>
                      <a:pt x="2799" y="19530"/>
                      <a:pt x="2858" y="19410"/>
                    </a:cubicBezTo>
                    <a:lnTo>
                      <a:pt x="3022" y="19143"/>
                    </a:lnTo>
                    <a:cubicBezTo>
                      <a:pt x="3305" y="18681"/>
                      <a:pt x="3573" y="18220"/>
                      <a:pt x="3856" y="17773"/>
                    </a:cubicBezTo>
                    <a:lnTo>
                      <a:pt x="4019" y="17550"/>
                    </a:lnTo>
                    <a:cubicBezTo>
                      <a:pt x="4034" y="17520"/>
                      <a:pt x="4049" y="17505"/>
                      <a:pt x="4064" y="17490"/>
                    </a:cubicBezTo>
                    <a:cubicBezTo>
                      <a:pt x="4153" y="17401"/>
                      <a:pt x="4228" y="17312"/>
                      <a:pt x="4302" y="17222"/>
                    </a:cubicBezTo>
                    <a:lnTo>
                      <a:pt x="4287" y="17222"/>
                    </a:lnTo>
                    <a:lnTo>
                      <a:pt x="4302" y="17222"/>
                    </a:lnTo>
                    <a:cubicBezTo>
                      <a:pt x="4421" y="17103"/>
                      <a:pt x="4555" y="16969"/>
                      <a:pt x="4674" y="16835"/>
                    </a:cubicBezTo>
                    <a:cubicBezTo>
                      <a:pt x="4719" y="16776"/>
                      <a:pt x="4749" y="16672"/>
                      <a:pt x="4734" y="16612"/>
                    </a:cubicBezTo>
                    <a:cubicBezTo>
                      <a:pt x="4645" y="16374"/>
                      <a:pt x="4660" y="16136"/>
                      <a:pt x="4674" y="15883"/>
                    </a:cubicBezTo>
                    <a:cubicBezTo>
                      <a:pt x="4689" y="15823"/>
                      <a:pt x="4645" y="15734"/>
                      <a:pt x="4630" y="15659"/>
                    </a:cubicBezTo>
                    <a:lnTo>
                      <a:pt x="4630" y="15674"/>
                    </a:lnTo>
                    <a:cubicBezTo>
                      <a:pt x="4585" y="15496"/>
                      <a:pt x="4540" y="15317"/>
                      <a:pt x="4511" y="15139"/>
                    </a:cubicBezTo>
                    <a:cubicBezTo>
                      <a:pt x="4436" y="14707"/>
                      <a:pt x="4466" y="14290"/>
                      <a:pt x="4570" y="13858"/>
                    </a:cubicBezTo>
                    <a:cubicBezTo>
                      <a:pt x="4585" y="13814"/>
                      <a:pt x="4600" y="13769"/>
                      <a:pt x="4615" y="13739"/>
                    </a:cubicBezTo>
                    <a:cubicBezTo>
                      <a:pt x="4674" y="13635"/>
                      <a:pt x="4734" y="13516"/>
                      <a:pt x="4793" y="13412"/>
                    </a:cubicBezTo>
                    <a:cubicBezTo>
                      <a:pt x="4927" y="13159"/>
                      <a:pt x="5076" y="12906"/>
                      <a:pt x="5225" y="12638"/>
                    </a:cubicBezTo>
                    <a:cubicBezTo>
                      <a:pt x="5270" y="12549"/>
                      <a:pt x="5300" y="12459"/>
                      <a:pt x="5344" y="12370"/>
                    </a:cubicBezTo>
                    <a:lnTo>
                      <a:pt x="5344" y="12370"/>
                    </a:lnTo>
                    <a:cubicBezTo>
                      <a:pt x="5359" y="12325"/>
                      <a:pt x="5389" y="12266"/>
                      <a:pt x="5404" y="12206"/>
                    </a:cubicBezTo>
                    <a:cubicBezTo>
                      <a:pt x="5463" y="11715"/>
                      <a:pt x="5508" y="11224"/>
                      <a:pt x="5567" y="10733"/>
                    </a:cubicBezTo>
                    <a:lnTo>
                      <a:pt x="5567" y="10733"/>
                    </a:lnTo>
                    <a:cubicBezTo>
                      <a:pt x="5642" y="10494"/>
                      <a:pt x="5716" y="10256"/>
                      <a:pt x="5776" y="10003"/>
                    </a:cubicBezTo>
                    <a:lnTo>
                      <a:pt x="5776" y="10018"/>
                    </a:lnTo>
                    <a:cubicBezTo>
                      <a:pt x="5821" y="9914"/>
                      <a:pt x="5850" y="9825"/>
                      <a:pt x="5895" y="9735"/>
                    </a:cubicBezTo>
                    <a:cubicBezTo>
                      <a:pt x="6059" y="9452"/>
                      <a:pt x="6222" y="9185"/>
                      <a:pt x="6386" y="8902"/>
                    </a:cubicBezTo>
                    <a:cubicBezTo>
                      <a:pt x="6446" y="8827"/>
                      <a:pt x="6505" y="8768"/>
                      <a:pt x="6550" y="8693"/>
                    </a:cubicBezTo>
                    <a:lnTo>
                      <a:pt x="6550" y="8693"/>
                    </a:lnTo>
                    <a:cubicBezTo>
                      <a:pt x="6624" y="8604"/>
                      <a:pt x="6699" y="8500"/>
                      <a:pt x="6773" y="8411"/>
                    </a:cubicBezTo>
                    <a:cubicBezTo>
                      <a:pt x="6788" y="8396"/>
                      <a:pt x="6803" y="8366"/>
                      <a:pt x="6818" y="8351"/>
                    </a:cubicBezTo>
                    <a:cubicBezTo>
                      <a:pt x="6937" y="8232"/>
                      <a:pt x="7056" y="8113"/>
                      <a:pt x="7175" y="7979"/>
                    </a:cubicBezTo>
                    <a:lnTo>
                      <a:pt x="7160" y="7979"/>
                    </a:lnTo>
                    <a:lnTo>
                      <a:pt x="7160" y="7994"/>
                    </a:lnTo>
                    <a:cubicBezTo>
                      <a:pt x="7294" y="7875"/>
                      <a:pt x="7413" y="7756"/>
                      <a:pt x="7532" y="7636"/>
                    </a:cubicBezTo>
                    <a:cubicBezTo>
                      <a:pt x="7607" y="7592"/>
                      <a:pt x="7681" y="7532"/>
                      <a:pt x="7756" y="7473"/>
                    </a:cubicBezTo>
                    <a:cubicBezTo>
                      <a:pt x="7904" y="7473"/>
                      <a:pt x="7875" y="7354"/>
                      <a:pt x="7860" y="7279"/>
                    </a:cubicBezTo>
                    <a:cubicBezTo>
                      <a:pt x="7845" y="6952"/>
                      <a:pt x="7904" y="6654"/>
                      <a:pt x="8023" y="6371"/>
                    </a:cubicBezTo>
                    <a:cubicBezTo>
                      <a:pt x="8038" y="6342"/>
                      <a:pt x="8038" y="6297"/>
                      <a:pt x="8038" y="6267"/>
                    </a:cubicBezTo>
                    <a:cubicBezTo>
                      <a:pt x="8083" y="6148"/>
                      <a:pt x="8143" y="6044"/>
                      <a:pt x="8202" y="5940"/>
                    </a:cubicBezTo>
                    <a:cubicBezTo>
                      <a:pt x="8262" y="5850"/>
                      <a:pt x="8321" y="5761"/>
                      <a:pt x="8381" y="5672"/>
                    </a:cubicBezTo>
                    <a:lnTo>
                      <a:pt x="8381" y="5672"/>
                    </a:lnTo>
                    <a:cubicBezTo>
                      <a:pt x="8470" y="5523"/>
                      <a:pt x="8559" y="5374"/>
                      <a:pt x="8649" y="5225"/>
                    </a:cubicBezTo>
                    <a:cubicBezTo>
                      <a:pt x="8678" y="5166"/>
                      <a:pt x="8708" y="5106"/>
                      <a:pt x="8753" y="5047"/>
                    </a:cubicBezTo>
                    <a:cubicBezTo>
                      <a:pt x="8827" y="4942"/>
                      <a:pt x="8902" y="4838"/>
                      <a:pt x="8976" y="4734"/>
                    </a:cubicBezTo>
                    <a:lnTo>
                      <a:pt x="8976" y="4734"/>
                    </a:lnTo>
                    <a:lnTo>
                      <a:pt x="8976" y="4734"/>
                    </a:lnTo>
                    <a:cubicBezTo>
                      <a:pt x="9051" y="4645"/>
                      <a:pt x="9125" y="4540"/>
                      <a:pt x="9184" y="4451"/>
                    </a:cubicBezTo>
                    <a:cubicBezTo>
                      <a:pt x="9214" y="4436"/>
                      <a:pt x="9229" y="4406"/>
                      <a:pt x="9244" y="4392"/>
                    </a:cubicBezTo>
                    <a:cubicBezTo>
                      <a:pt x="9348" y="4287"/>
                      <a:pt x="9467" y="4183"/>
                      <a:pt x="9586" y="4079"/>
                    </a:cubicBezTo>
                    <a:lnTo>
                      <a:pt x="9572" y="4079"/>
                    </a:lnTo>
                    <a:cubicBezTo>
                      <a:pt x="9750" y="3975"/>
                      <a:pt x="9914" y="3885"/>
                      <a:pt x="10078" y="3796"/>
                    </a:cubicBezTo>
                    <a:lnTo>
                      <a:pt x="10078" y="3796"/>
                    </a:lnTo>
                    <a:cubicBezTo>
                      <a:pt x="10167" y="3766"/>
                      <a:pt x="10256" y="3722"/>
                      <a:pt x="10360" y="3692"/>
                    </a:cubicBezTo>
                    <a:lnTo>
                      <a:pt x="10896" y="3350"/>
                    </a:lnTo>
                    <a:cubicBezTo>
                      <a:pt x="11075" y="3275"/>
                      <a:pt x="11194" y="3141"/>
                      <a:pt x="11283" y="2963"/>
                    </a:cubicBezTo>
                    <a:cubicBezTo>
                      <a:pt x="11343" y="2903"/>
                      <a:pt x="11387" y="2858"/>
                      <a:pt x="11447" y="2799"/>
                    </a:cubicBezTo>
                    <a:cubicBezTo>
                      <a:pt x="11536" y="2724"/>
                      <a:pt x="11626" y="2650"/>
                      <a:pt x="11715" y="2576"/>
                    </a:cubicBezTo>
                    <a:cubicBezTo>
                      <a:pt x="11730" y="2561"/>
                      <a:pt x="11745" y="2546"/>
                      <a:pt x="11774" y="2531"/>
                    </a:cubicBezTo>
                    <a:cubicBezTo>
                      <a:pt x="11879" y="2471"/>
                      <a:pt x="11968" y="2412"/>
                      <a:pt x="12072" y="2367"/>
                    </a:cubicBezTo>
                    <a:cubicBezTo>
                      <a:pt x="12221" y="2308"/>
                      <a:pt x="12385" y="2248"/>
                      <a:pt x="12548" y="2189"/>
                    </a:cubicBezTo>
                    <a:lnTo>
                      <a:pt x="13367" y="2189"/>
                    </a:lnTo>
                    <a:cubicBezTo>
                      <a:pt x="13412" y="2114"/>
                      <a:pt x="13442" y="2055"/>
                      <a:pt x="13486" y="1980"/>
                    </a:cubicBezTo>
                    <a:lnTo>
                      <a:pt x="13486" y="1980"/>
                    </a:lnTo>
                    <a:cubicBezTo>
                      <a:pt x="13576" y="1876"/>
                      <a:pt x="13665" y="1757"/>
                      <a:pt x="13754" y="1638"/>
                    </a:cubicBezTo>
                    <a:cubicBezTo>
                      <a:pt x="13829" y="1578"/>
                      <a:pt x="13903" y="1504"/>
                      <a:pt x="13977" y="1429"/>
                    </a:cubicBezTo>
                    <a:cubicBezTo>
                      <a:pt x="14126" y="1325"/>
                      <a:pt x="14275" y="1206"/>
                      <a:pt x="14424" y="1102"/>
                    </a:cubicBezTo>
                    <a:lnTo>
                      <a:pt x="14424" y="1102"/>
                    </a:lnTo>
                    <a:cubicBezTo>
                      <a:pt x="14692" y="968"/>
                      <a:pt x="14975" y="849"/>
                      <a:pt x="15258" y="715"/>
                    </a:cubicBezTo>
                    <a:cubicBezTo>
                      <a:pt x="15391" y="655"/>
                      <a:pt x="15540" y="611"/>
                      <a:pt x="15674" y="551"/>
                    </a:cubicBezTo>
                    <a:cubicBezTo>
                      <a:pt x="16046" y="432"/>
                      <a:pt x="16419" y="328"/>
                      <a:pt x="16791" y="224"/>
                    </a:cubicBezTo>
                    <a:lnTo>
                      <a:pt x="16791" y="224"/>
                    </a:lnTo>
                    <a:cubicBezTo>
                      <a:pt x="16895" y="209"/>
                      <a:pt x="17014" y="179"/>
                      <a:pt x="17118" y="164"/>
                    </a:cubicBezTo>
                    <a:cubicBezTo>
                      <a:pt x="17193" y="149"/>
                      <a:pt x="17267" y="120"/>
                      <a:pt x="17326" y="105"/>
                    </a:cubicBezTo>
                    <a:cubicBezTo>
                      <a:pt x="17475" y="75"/>
                      <a:pt x="17624" y="30"/>
                      <a:pt x="17773" y="1"/>
                    </a:cubicBezTo>
                    <a:lnTo>
                      <a:pt x="17773" y="1"/>
                    </a:lnTo>
                    <a:lnTo>
                      <a:pt x="18755" y="1"/>
                    </a:lnTo>
                    <a:lnTo>
                      <a:pt x="18755" y="1"/>
                    </a:lnTo>
                    <a:cubicBezTo>
                      <a:pt x="18860" y="15"/>
                      <a:pt x="18979" y="45"/>
                      <a:pt x="19083" y="75"/>
                    </a:cubicBezTo>
                    <a:cubicBezTo>
                      <a:pt x="19247" y="105"/>
                      <a:pt x="19395" y="134"/>
                      <a:pt x="19559" y="164"/>
                    </a:cubicBezTo>
                    <a:cubicBezTo>
                      <a:pt x="19902" y="224"/>
                      <a:pt x="20244" y="194"/>
                      <a:pt x="20586" y="105"/>
                    </a:cubicBezTo>
                    <a:lnTo>
                      <a:pt x="20586" y="120"/>
                    </a:lnTo>
                    <a:cubicBezTo>
                      <a:pt x="20869" y="120"/>
                      <a:pt x="21167" y="120"/>
                      <a:pt x="21450" y="134"/>
                    </a:cubicBezTo>
                    <a:cubicBezTo>
                      <a:pt x="21613" y="179"/>
                      <a:pt x="21777" y="224"/>
                      <a:pt x="21926" y="268"/>
                    </a:cubicBezTo>
                    <a:cubicBezTo>
                      <a:pt x="22119" y="373"/>
                      <a:pt x="22313" y="462"/>
                      <a:pt x="22492" y="566"/>
                    </a:cubicBezTo>
                    <a:cubicBezTo>
                      <a:pt x="22506" y="581"/>
                      <a:pt x="22521" y="596"/>
                      <a:pt x="22551" y="611"/>
                    </a:cubicBezTo>
                    <a:cubicBezTo>
                      <a:pt x="22670" y="730"/>
                      <a:pt x="22804" y="864"/>
                      <a:pt x="22923" y="998"/>
                    </a:cubicBezTo>
                    <a:lnTo>
                      <a:pt x="22938" y="983"/>
                    </a:lnTo>
                    <a:cubicBezTo>
                      <a:pt x="22938" y="983"/>
                      <a:pt x="22923" y="998"/>
                      <a:pt x="22923" y="998"/>
                    </a:cubicBezTo>
                    <a:cubicBezTo>
                      <a:pt x="22983" y="1087"/>
                      <a:pt x="23042" y="1176"/>
                      <a:pt x="23102" y="1281"/>
                    </a:cubicBezTo>
                    <a:cubicBezTo>
                      <a:pt x="23132" y="1340"/>
                      <a:pt x="23161" y="1415"/>
                      <a:pt x="23191" y="1489"/>
                    </a:cubicBezTo>
                    <a:cubicBezTo>
                      <a:pt x="23266" y="1638"/>
                      <a:pt x="23310" y="1772"/>
                      <a:pt x="23266" y="1950"/>
                    </a:cubicBezTo>
                    <a:cubicBezTo>
                      <a:pt x="23266" y="2010"/>
                      <a:pt x="23310" y="2084"/>
                      <a:pt x="23325" y="2144"/>
                    </a:cubicBezTo>
                    <a:lnTo>
                      <a:pt x="23325" y="2144"/>
                    </a:lnTo>
                    <a:cubicBezTo>
                      <a:pt x="23340" y="2501"/>
                      <a:pt x="23385" y="2873"/>
                      <a:pt x="23251" y="3231"/>
                    </a:cubicBezTo>
                    <a:cubicBezTo>
                      <a:pt x="23117" y="3454"/>
                      <a:pt x="23057" y="3707"/>
                      <a:pt x="23057" y="3960"/>
                    </a:cubicBezTo>
                    <a:cubicBezTo>
                      <a:pt x="23042" y="4406"/>
                      <a:pt x="23042" y="4838"/>
                      <a:pt x="23072" y="5285"/>
                    </a:cubicBezTo>
                    <a:cubicBezTo>
                      <a:pt x="23087" y="5999"/>
                      <a:pt x="23087" y="6699"/>
                      <a:pt x="22938" y="7413"/>
                    </a:cubicBezTo>
                    <a:cubicBezTo>
                      <a:pt x="22864" y="7756"/>
                      <a:pt x="22834" y="8113"/>
                      <a:pt x="22789" y="8470"/>
                    </a:cubicBezTo>
                    <a:cubicBezTo>
                      <a:pt x="22745" y="8857"/>
                      <a:pt x="22611" y="9214"/>
                      <a:pt x="22477" y="9572"/>
                    </a:cubicBezTo>
                    <a:cubicBezTo>
                      <a:pt x="22432" y="9676"/>
                      <a:pt x="22372" y="9765"/>
                      <a:pt x="22298" y="9869"/>
                    </a:cubicBezTo>
                    <a:cubicBezTo>
                      <a:pt x="22536" y="10792"/>
                      <a:pt x="22536" y="11760"/>
                      <a:pt x="22492" y="12742"/>
                    </a:cubicBezTo>
                    <a:cubicBezTo>
                      <a:pt x="22492" y="12787"/>
                      <a:pt x="22492" y="12846"/>
                      <a:pt x="22492" y="12906"/>
                    </a:cubicBezTo>
                    <a:cubicBezTo>
                      <a:pt x="22477" y="13084"/>
                      <a:pt x="22462" y="13278"/>
                      <a:pt x="22447" y="13471"/>
                    </a:cubicBezTo>
                    <a:cubicBezTo>
                      <a:pt x="22372" y="13858"/>
                      <a:pt x="22298" y="14245"/>
                      <a:pt x="22045" y="14513"/>
                    </a:cubicBezTo>
                    <a:cubicBezTo>
                      <a:pt x="22090" y="14900"/>
                      <a:pt x="22179" y="15243"/>
                      <a:pt x="22164" y="15585"/>
                    </a:cubicBezTo>
                    <a:cubicBezTo>
                      <a:pt x="22149" y="16017"/>
                      <a:pt x="22060" y="16433"/>
                      <a:pt x="21985" y="16865"/>
                    </a:cubicBezTo>
                    <a:cubicBezTo>
                      <a:pt x="21926" y="17193"/>
                      <a:pt x="21822" y="17535"/>
                      <a:pt x="21732" y="17862"/>
                    </a:cubicBezTo>
                    <a:cubicBezTo>
                      <a:pt x="21718" y="17922"/>
                      <a:pt x="21747" y="17996"/>
                      <a:pt x="21762" y="18041"/>
                    </a:cubicBezTo>
                    <a:cubicBezTo>
                      <a:pt x="22209" y="18904"/>
                      <a:pt x="22417" y="19812"/>
                      <a:pt x="22387" y="20765"/>
                    </a:cubicBezTo>
                    <a:cubicBezTo>
                      <a:pt x="22387" y="20959"/>
                      <a:pt x="22387" y="21152"/>
                      <a:pt x="22402" y="21346"/>
                    </a:cubicBezTo>
                    <a:cubicBezTo>
                      <a:pt x="22447" y="22343"/>
                      <a:pt x="21941" y="23251"/>
                      <a:pt x="21241" y="23846"/>
                    </a:cubicBezTo>
                    <a:cubicBezTo>
                      <a:pt x="21301" y="23876"/>
                      <a:pt x="21375" y="23906"/>
                      <a:pt x="21435" y="23950"/>
                    </a:cubicBezTo>
                    <a:cubicBezTo>
                      <a:pt x="21613" y="24099"/>
                      <a:pt x="21777" y="24248"/>
                      <a:pt x="21956" y="24382"/>
                    </a:cubicBezTo>
                    <a:cubicBezTo>
                      <a:pt x="22521" y="24829"/>
                      <a:pt x="22804" y="25424"/>
                      <a:pt x="22804" y="26138"/>
                    </a:cubicBezTo>
                    <a:cubicBezTo>
                      <a:pt x="22819" y="26615"/>
                      <a:pt x="22864" y="27106"/>
                      <a:pt x="22730" y="27582"/>
                    </a:cubicBezTo>
                    <a:cubicBezTo>
                      <a:pt x="22715" y="27657"/>
                      <a:pt x="22730" y="27746"/>
                      <a:pt x="22730" y="27820"/>
                    </a:cubicBezTo>
                    <a:cubicBezTo>
                      <a:pt x="22745" y="28222"/>
                      <a:pt x="22745" y="28609"/>
                      <a:pt x="22774" y="29011"/>
                    </a:cubicBezTo>
                    <a:cubicBezTo>
                      <a:pt x="22804" y="29622"/>
                      <a:pt x="22715" y="30232"/>
                      <a:pt x="22566" y="30827"/>
                    </a:cubicBezTo>
                    <a:cubicBezTo>
                      <a:pt x="22402" y="31557"/>
                      <a:pt x="22328" y="32271"/>
                      <a:pt x="22372" y="33015"/>
                    </a:cubicBezTo>
                    <a:cubicBezTo>
                      <a:pt x="22372" y="33045"/>
                      <a:pt x="22372" y="33060"/>
                      <a:pt x="22387" y="33090"/>
                    </a:cubicBezTo>
                    <a:cubicBezTo>
                      <a:pt x="22462" y="33611"/>
                      <a:pt x="22566" y="34117"/>
                      <a:pt x="22774" y="34608"/>
                    </a:cubicBezTo>
                    <a:cubicBezTo>
                      <a:pt x="22804" y="34787"/>
                      <a:pt x="22849" y="34965"/>
                      <a:pt x="22879" y="35144"/>
                    </a:cubicBezTo>
                    <a:cubicBezTo>
                      <a:pt x="22893" y="35263"/>
                      <a:pt x="22923" y="35382"/>
                      <a:pt x="22938" y="35486"/>
                    </a:cubicBezTo>
                    <a:lnTo>
                      <a:pt x="22938" y="35486"/>
                    </a:lnTo>
                    <a:cubicBezTo>
                      <a:pt x="22953" y="35650"/>
                      <a:pt x="22968" y="35829"/>
                      <a:pt x="22998" y="36007"/>
                    </a:cubicBezTo>
                    <a:cubicBezTo>
                      <a:pt x="22998" y="36156"/>
                      <a:pt x="22998" y="36320"/>
                      <a:pt x="22998" y="36469"/>
                    </a:cubicBezTo>
                    <a:cubicBezTo>
                      <a:pt x="22983" y="36751"/>
                      <a:pt x="22953" y="37019"/>
                      <a:pt x="22938" y="37302"/>
                    </a:cubicBezTo>
                    <a:cubicBezTo>
                      <a:pt x="22908" y="37585"/>
                      <a:pt x="22864" y="37883"/>
                      <a:pt x="22834" y="38180"/>
                    </a:cubicBezTo>
                    <a:cubicBezTo>
                      <a:pt x="22759" y="38463"/>
                      <a:pt x="22670" y="38761"/>
                      <a:pt x="22581" y="39044"/>
                    </a:cubicBezTo>
                    <a:lnTo>
                      <a:pt x="22551" y="39193"/>
                    </a:lnTo>
                    <a:cubicBezTo>
                      <a:pt x="22462" y="39371"/>
                      <a:pt x="22358" y="39535"/>
                      <a:pt x="22268" y="39714"/>
                    </a:cubicBezTo>
                    <a:lnTo>
                      <a:pt x="22268" y="39714"/>
                    </a:lnTo>
                    <a:cubicBezTo>
                      <a:pt x="22164" y="39773"/>
                      <a:pt x="22238" y="39833"/>
                      <a:pt x="22283" y="39892"/>
                    </a:cubicBezTo>
                    <a:cubicBezTo>
                      <a:pt x="22611" y="40368"/>
                      <a:pt x="22715" y="40904"/>
                      <a:pt x="22715" y="41485"/>
                    </a:cubicBezTo>
                    <a:cubicBezTo>
                      <a:pt x="22700" y="41678"/>
                      <a:pt x="22715" y="41887"/>
                      <a:pt x="22715" y="42080"/>
                    </a:cubicBezTo>
                    <a:lnTo>
                      <a:pt x="22715" y="42080"/>
                    </a:lnTo>
                    <a:cubicBezTo>
                      <a:pt x="22700" y="42303"/>
                      <a:pt x="22670" y="42512"/>
                      <a:pt x="22655" y="42735"/>
                    </a:cubicBezTo>
                    <a:lnTo>
                      <a:pt x="22655" y="42735"/>
                    </a:lnTo>
                    <a:cubicBezTo>
                      <a:pt x="22566" y="43078"/>
                      <a:pt x="22625" y="43420"/>
                      <a:pt x="22700" y="43762"/>
                    </a:cubicBezTo>
                    <a:cubicBezTo>
                      <a:pt x="22819" y="44343"/>
                      <a:pt x="22968" y="44938"/>
                      <a:pt x="22938" y="45548"/>
                    </a:cubicBezTo>
                    <a:lnTo>
                      <a:pt x="22938" y="45534"/>
                    </a:lnTo>
                    <a:cubicBezTo>
                      <a:pt x="22893" y="45712"/>
                      <a:pt x="22849" y="45876"/>
                      <a:pt x="22804" y="46040"/>
                    </a:cubicBezTo>
                    <a:cubicBezTo>
                      <a:pt x="22789" y="46084"/>
                      <a:pt x="22789" y="46144"/>
                      <a:pt x="22774" y="46188"/>
                    </a:cubicBezTo>
                    <a:cubicBezTo>
                      <a:pt x="22640" y="46382"/>
                      <a:pt x="22506" y="46561"/>
                      <a:pt x="22372" y="46739"/>
                    </a:cubicBezTo>
                    <a:lnTo>
                      <a:pt x="22387" y="46754"/>
                    </a:lnTo>
                    <a:lnTo>
                      <a:pt x="22372" y="46739"/>
                    </a:lnTo>
                    <a:cubicBezTo>
                      <a:pt x="22283" y="46814"/>
                      <a:pt x="22194" y="46888"/>
                      <a:pt x="22105" y="46962"/>
                    </a:cubicBezTo>
                    <a:lnTo>
                      <a:pt x="22119" y="46977"/>
                    </a:lnTo>
                    <a:lnTo>
                      <a:pt x="22105" y="46962"/>
                    </a:lnTo>
                    <a:cubicBezTo>
                      <a:pt x="22015" y="47007"/>
                      <a:pt x="21926" y="47067"/>
                      <a:pt x="21807" y="47111"/>
                    </a:cubicBezTo>
                    <a:cubicBezTo>
                      <a:pt x="21837" y="47201"/>
                      <a:pt x="21866" y="47275"/>
                      <a:pt x="21896" y="47335"/>
                    </a:cubicBezTo>
                    <a:cubicBezTo>
                      <a:pt x="21926" y="47469"/>
                      <a:pt x="21956" y="47588"/>
                      <a:pt x="21985" y="47707"/>
                    </a:cubicBezTo>
                    <a:cubicBezTo>
                      <a:pt x="21985" y="47900"/>
                      <a:pt x="21985" y="48094"/>
                      <a:pt x="21985" y="48287"/>
                    </a:cubicBezTo>
                    <a:cubicBezTo>
                      <a:pt x="21926" y="48451"/>
                      <a:pt x="21881" y="48615"/>
                      <a:pt x="21837" y="48778"/>
                    </a:cubicBezTo>
                    <a:cubicBezTo>
                      <a:pt x="21792" y="48868"/>
                      <a:pt x="21747" y="48972"/>
                      <a:pt x="21703" y="49061"/>
                    </a:cubicBezTo>
                    <a:cubicBezTo>
                      <a:pt x="21569" y="49255"/>
                      <a:pt x="21435" y="49448"/>
                      <a:pt x="21301" y="49642"/>
                    </a:cubicBezTo>
                    <a:cubicBezTo>
                      <a:pt x="21301" y="49642"/>
                      <a:pt x="21345" y="49672"/>
                      <a:pt x="21375" y="49686"/>
                    </a:cubicBezTo>
                    <a:cubicBezTo>
                      <a:pt x="21405" y="49701"/>
                      <a:pt x="21435" y="49731"/>
                      <a:pt x="21464" y="49746"/>
                    </a:cubicBezTo>
                    <a:cubicBezTo>
                      <a:pt x="22015" y="50133"/>
                      <a:pt x="22313" y="50654"/>
                      <a:pt x="22253" y="51339"/>
                    </a:cubicBezTo>
                    <a:cubicBezTo>
                      <a:pt x="22224" y="51666"/>
                      <a:pt x="22149" y="51979"/>
                      <a:pt x="22105" y="52306"/>
                    </a:cubicBezTo>
                    <a:lnTo>
                      <a:pt x="22105" y="52306"/>
                    </a:lnTo>
                    <a:cubicBezTo>
                      <a:pt x="22060" y="52395"/>
                      <a:pt x="22030" y="52485"/>
                      <a:pt x="21985" y="52589"/>
                    </a:cubicBezTo>
                    <a:cubicBezTo>
                      <a:pt x="21881" y="52753"/>
                      <a:pt x="21777" y="52916"/>
                      <a:pt x="21673" y="53080"/>
                    </a:cubicBezTo>
                    <a:cubicBezTo>
                      <a:pt x="21539" y="53229"/>
                      <a:pt x="21405" y="53363"/>
                      <a:pt x="21271" y="53512"/>
                    </a:cubicBezTo>
                    <a:lnTo>
                      <a:pt x="21286" y="53527"/>
                    </a:lnTo>
                    <a:lnTo>
                      <a:pt x="21271" y="53512"/>
                    </a:lnTo>
                    <a:cubicBezTo>
                      <a:pt x="21152" y="53631"/>
                      <a:pt x="21018" y="53735"/>
                      <a:pt x="20884" y="53854"/>
                    </a:cubicBezTo>
                    <a:cubicBezTo>
                      <a:pt x="20839" y="53884"/>
                      <a:pt x="20780" y="53914"/>
                      <a:pt x="20735" y="53944"/>
                    </a:cubicBezTo>
                    <a:cubicBezTo>
                      <a:pt x="20571" y="54063"/>
                      <a:pt x="20408" y="54182"/>
                      <a:pt x="20244" y="54286"/>
                    </a:cubicBezTo>
                    <a:lnTo>
                      <a:pt x="20244" y="54301"/>
                    </a:lnTo>
                    <a:lnTo>
                      <a:pt x="20244" y="54286"/>
                    </a:lnTo>
                    <a:cubicBezTo>
                      <a:pt x="20125" y="54345"/>
                      <a:pt x="20021" y="54405"/>
                      <a:pt x="19902" y="54450"/>
                    </a:cubicBezTo>
                    <a:lnTo>
                      <a:pt x="19902" y="54450"/>
                    </a:lnTo>
                    <a:cubicBezTo>
                      <a:pt x="18875" y="54807"/>
                      <a:pt x="17803" y="54822"/>
                      <a:pt x="16731" y="54747"/>
                    </a:cubicBezTo>
                    <a:cubicBezTo>
                      <a:pt x="16419" y="54732"/>
                      <a:pt x="16106" y="54673"/>
                      <a:pt x="15793" y="54628"/>
                    </a:cubicBezTo>
                    <a:cubicBezTo>
                      <a:pt x="15645" y="54584"/>
                      <a:pt x="15496" y="54554"/>
                      <a:pt x="15347" y="54524"/>
                    </a:cubicBezTo>
                    <a:cubicBezTo>
                      <a:pt x="15124" y="54450"/>
                      <a:pt x="14915" y="54375"/>
                      <a:pt x="14692" y="54301"/>
                    </a:cubicBezTo>
                    <a:lnTo>
                      <a:pt x="14692" y="54301"/>
                    </a:lnTo>
                    <a:cubicBezTo>
                      <a:pt x="14543" y="54241"/>
                      <a:pt x="14409" y="54182"/>
                      <a:pt x="14260" y="54122"/>
                    </a:cubicBezTo>
                    <a:cubicBezTo>
                      <a:pt x="14260" y="54122"/>
                      <a:pt x="14260" y="54122"/>
                      <a:pt x="14260" y="54122"/>
                    </a:cubicBezTo>
                    <a:cubicBezTo>
                      <a:pt x="14037" y="54018"/>
                      <a:pt x="13814" y="53914"/>
                      <a:pt x="13590" y="53810"/>
                    </a:cubicBezTo>
                    <a:cubicBezTo>
                      <a:pt x="13516" y="53765"/>
                      <a:pt x="13442" y="53735"/>
                      <a:pt x="13367" y="53690"/>
                    </a:cubicBezTo>
                    <a:cubicBezTo>
                      <a:pt x="13278" y="53646"/>
                      <a:pt x="13189" y="53586"/>
                      <a:pt x="13099" y="53527"/>
                    </a:cubicBezTo>
                    <a:cubicBezTo>
                      <a:pt x="13055" y="53512"/>
                      <a:pt x="13025" y="53497"/>
                      <a:pt x="12980" y="53467"/>
                    </a:cubicBezTo>
                    <a:cubicBezTo>
                      <a:pt x="12891" y="53423"/>
                      <a:pt x="12802" y="53363"/>
                      <a:pt x="12712" y="53303"/>
                    </a:cubicBezTo>
                    <a:cubicBezTo>
                      <a:pt x="12593" y="53229"/>
                      <a:pt x="12489" y="53155"/>
                      <a:pt x="12385" y="53095"/>
                    </a:cubicBezTo>
                    <a:cubicBezTo>
                      <a:pt x="12310" y="53036"/>
                      <a:pt x="12236" y="52976"/>
                      <a:pt x="12161" y="52916"/>
                    </a:cubicBezTo>
                    <a:lnTo>
                      <a:pt x="12161" y="52916"/>
                    </a:lnTo>
                    <a:cubicBezTo>
                      <a:pt x="12087" y="52857"/>
                      <a:pt x="12027" y="52797"/>
                      <a:pt x="11953" y="52753"/>
                    </a:cubicBezTo>
                    <a:cubicBezTo>
                      <a:pt x="11849" y="52678"/>
                      <a:pt x="11760" y="52604"/>
                      <a:pt x="11655" y="52529"/>
                    </a:cubicBezTo>
                    <a:cubicBezTo>
                      <a:pt x="11626" y="52500"/>
                      <a:pt x="11581" y="52470"/>
                      <a:pt x="11551" y="52425"/>
                    </a:cubicBezTo>
                    <a:cubicBezTo>
                      <a:pt x="11343" y="52232"/>
                      <a:pt x="11149" y="52023"/>
                      <a:pt x="10941" y="51815"/>
                    </a:cubicBezTo>
                    <a:cubicBezTo>
                      <a:pt x="10926" y="51800"/>
                      <a:pt x="10911" y="51785"/>
                      <a:pt x="10896" y="51770"/>
                    </a:cubicBezTo>
                    <a:cubicBezTo>
                      <a:pt x="10822" y="51666"/>
                      <a:pt x="10747" y="51577"/>
                      <a:pt x="10688" y="51487"/>
                    </a:cubicBezTo>
                    <a:lnTo>
                      <a:pt x="10688" y="51487"/>
                    </a:lnTo>
                    <a:cubicBezTo>
                      <a:pt x="10628" y="51413"/>
                      <a:pt x="10569" y="51354"/>
                      <a:pt x="10509" y="51279"/>
                    </a:cubicBezTo>
                    <a:cubicBezTo>
                      <a:pt x="10420" y="51115"/>
                      <a:pt x="10316" y="50981"/>
                      <a:pt x="10122" y="50937"/>
                    </a:cubicBezTo>
                    <a:cubicBezTo>
                      <a:pt x="9959" y="50862"/>
                      <a:pt x="9795" y="50788"/>
                      <a:pt x="9646" y="50713"/>
                    </a:cubicBezTo>
                    <a:lnTo>
                      <a:pt x="9631" y="50728"/>
                    </a:lnTo>
                    <a:lnTo>
                      <a:pt x="9631" y="50713"/>
                    </a:lnTo>
                    <a:cubicBezTo>
                      <a:pt x="9527" y="50639"/>
                      <a:pt x="9408" y="50580"/>
                      <a:pt x="9304" y="50505"/>
                    </a:cubicBezTo>
                    <a:cubicBezTo>
                      <a:pt x="9244" y="50460"/>
                      <a:pt x="9184" y="50431"/>
                      <a:pt x="9140" y="50386"/>
                    </a:cubicBezTo>
                    <a:cubicBezTo>
                      <a:pt x="9065" y="50326"/>
                      <a:pt x="8991" y="50267"/>
                      <a:pt x="8931" y="50207"/>
                    </a:cubicBezTo>
                    <a:cubicBezTo>
                      <a:pt x="8812" y="50118"/>
                      <a:pt x="8708" y="50029"/>
                      <a:pt x="8589" y="49939"/>
                    </a:cubicBezTo>
                    <a:lnTo>
                      <a:pt x="8589" y="49954"/>
                    </a:lnTo>
                    <a:lnTo>
                      <a:pt x="8589" y="49939"/>
                    </a:lnTo>
                    <a:cubicBezTo>
                      <a:pt x="8455" y="49835"/>
                      <a:pt x="8321" y="49731"/>
                      <a:pt x="8202" y="49612"/>
                    </a:cubicBezTo>
                    <a:cubicBezTo>
                      <a:pt x="8172" y="49597"/>
                      <a:pt x="8157" y="49582"/>
                      <a:pt x="8143" y="49567"/>
                    </a:cubicBezTo>
                    <a:cubicBezTo>
                      <a:pt x="7919" y="49344"/>
                      <a:pt x="7711" y="49121"/>
                      <a:pt x="7488" y="48898"/>
                    </a:cubicBezTo>
                    <a:lnTo>
                      <a:pt x="7488" y="48898"/>
                    </a:lnTo>
                    <a:cubicBezTo>
                      <a:pt x="7428" y="48823"/>
                      <a:pt x="7369" y="48764"/>
                      <a:pt x="7309" y="48689"/>
                    </a:cubicBezTo>
                    <a:cubicBezTo>
                      <a:pt x="7279" y="48630"/>
                      <a:pt x="7249" y="48570"/>
                      <a:pt x="7205" y="48525"/>
                    </a:cubicBezTo>
                    <a:cubicBezTo>
                      <a:pt x="7056" y="48257"/>
                      <a:pt x="6907" y="48004"/>
                      <a:pt x="6773" y="47751"/>
                    </a:cubicBezTo>
                    <a:cubicBezTo>
                      <a:pt x="6714" y="47632"/>
                      <a:pt x="6654" y="47528"/>
                      <a:pt x="6609" y="47424"/>
                    </a:cubicBezTo>
                    <a:cubicBezTo>
                      <a:pt x="6535" y="47260"/>
                      <a:pt x="6461" y="47096"/>
                      <a:pt x="6386" y="46918"/>
                    </a:cubicBezTo>
                    <a:cubicBezTo>
                      <a:pt x="6356" y="46873"/>
                      <a:pt x="6341" y="46814"/>
                      <a:pt x="6327" y="46754"/>
                    </a:cubicBezTo>
                    <a:cubicBezTo>
                      <a:pt x="6282" y="46665"/>
                      <a:pt x="6252" y="46575"/>
                      <a:pt x="6222" y="46486"/>
                    </a:cubicBezTo>
                    <a:cubicBezTo>
                      <a:pt x="6208" y="46427"/>
                      <a:pt x="6178" y="46382"/>
                      <a:pt x="6163" y="46322"/>
                    </a:cubicBezTo>
                    <a:cubicBezTo>
                      <a:pt x="6133" y="46099"/>
                      <a:pt x="6118" y="45876"/>
                      <a:pt x="5999" y="45667"/>
                    </a:cubicBezTo>
                    <a:lnTo>
                      <a:pt x="5835" y="45548"/>
                    </a:lnTo>
                    <a:cubicBezTo>
                      <a:pt x="5746" y="45474"/>
                      <a:pt x="5642" y="45400"/>
                      <a:pt x="5553" y="45325"/>
                    </a:cubicBezTo>
                    <a:cubicBezTo>
                      <a:pt x="5478" y="45251"/>
                      <a:pt x="5419" y="45176"/>
                      <a:pt x="5344" y="45117"/>
                    </a:cubicBezTo>
                    <a:cubicBezTo>
                      <a:pt x="5255" y="44998"/>
                      <a:pt x="5151" y="44893"/>
                      <a:pt x="5061" y="44789"/>
                    </a:cubicBezTo>
                    <a:lnTo>
                      <a:pt x="4898" y="44566"/>
                    </a:lnTo>
                    <a:cubicBezTo>
                      <a:pt x="4823" y="44462"/>
                      <a:pt x="4764" y="44372"/>
                      <a:pt x="4689" y="44268"/>
                    </a:cubicBezTo>
                    <a:lnTo>
                      <a:pt x="4689" y="44283"/>
                    </a:lnTo>
                    <a:cubicBezTo>
                      <a:pt x="4630" y="44209"/>
                      <a:pt x="4570" y="44134"/>
                      <a:pt x="4526" y="44060"/>
                    </a:cubicBezTo>
                    <a:lnTo>
                      <a:pt x="4526" y="44060"/>
                    </a:lnTo>
                    <a:cubicBezTo>
                      <a:pt x="4466" y="43985"/>
                      <a:pt x="4406" y="43911"/>
                      <a:pt x="4347" y="43837"/>
                    </a:cubicBezTo>
                    <a:cubicBezTo>
                      <a:pt x="4273" y="43732"/>
                      <a:pt x="4198" y="43628"/>
                      <a:pt x="4124" y="43509"/>
                    </a:cubicBezTo>
                    <a:cubicBezTo>
                      <a:pt x="4064" y="43420"/>
                      <a:pt x="4019" y="43331"/>
                      <a:pt x="3960" y="43241"/>
                    </a:cubicBezTo>
                    <a:cubicBezTo>
                      <a:pt x="3945" y="43197"/>
                      <a:pt x="3930" y="43167"/>
                      <a:pt x="3900" y="43122"/>
                    </a:cubicBezTo>
                    <a:cubicBezTo>
                      <a:pt x="3856" y="43018"/>
                      <a:pt x="3796" y="42914"/>
                      <a:pt x="3737" y="42795"/>
                    </a:cubicBezTo>
                    <a:lnTo>
                      <a:pt x="3737" y="42795"/>
                    </a:lnTo>
                    <a:cubicBezTo>
                      <a:pt x="3632" y="42571"/>
                      <a:pt x="3528" y="42348"/>
                      <a:pt x="3424" y="42125"/>
                    </a:cubicBezTo>
                    <a:lnTo>
                      <a:pt x="3424" y="42125"/>
                    </a:lnTo>
                    <a:cubicBezTo>
                      <a:pt x="3379" y="42036"/>
                      <a:pt x="3335" y="41946"/>
                      <a:pt x="3305" y="41857"/>
                    </a:cubicBezTo>
                    <a:cubicBezTo>
                      <a:pt x="3245" y="41693"/>
                      <a:pt x="3186" y="41529"/>
                      <a:pt x="3141" y="41366"/>
                    </a:cubicBezTo>
                    <a:lnTo>
                      <a:pt x="2963" y="40934"/>
                    </a:lnTo>
                    <a:cubicBezTo>
                      <a:pt x="2903" y="40830"/>
                      <a:pt x="2829" y="40711"/>
                      <a:pt x="2754" y="40592"/>
                    </a:cubicBezTo>
                    <a:cubicBezTo>
                      <a:pt x="2546" y="40383"/>
                      <a:pt x="2352" y="40160"/>
                      <a:pt x="2144" y="39952"/>
                    </a:cubicBezTo>
                    <a:cubicBezTo>
                      <a:pt x="2114" y="39907"/>
                      <a:pt x="2070" y="39862"/>
                      <a:pt x="2040" y="39833"/>
                    </a:cubicBezTo>
                    <a:cubicBezTo>
                      <a:pt x="1980" y="39758"/>
                      <a:pt x="1921" y="39684"/>
                      <a:pt x="1876" y="39594"/>
                    </a:cubicBezTo>
                    <a:cubicBezTo>
                      <a:pt x="1802" y="39446"/>
                      <a:pt x="1727" y="39282"/>
                      <a:pt x="1653" y="39118"/>
                    </a:cubicBezTo>
                    <a:cubicBezTo>
                      <a:pt x="1608" y="38999"/>
                      <a:pt x="1578" y="38895"/>
                      <a:pt x="1534" y="38791"/>
                    </a:cubicBezTo>
                    <a:cubicBezTo>
                      <a:pt x="1519" y="38716"/>
                      <a:pt x="1504" y="38642"/>
                      <a:pt x="1489" y="38567"/>
                    </a:cubicBezTo>
                    <a:cubicBezTo>
                      <a:pt x="1444" y="38240"/>
                      <a:pt x="1385" y="37898"/>
                      <a:pt x="1355" y="37570"/>
                    </a:cubicBezTo>
                    <a:cubicBezTo>
                      <a:pt x="1325" y="37258"/>
                      <a:pt x="1191" y="37034"/>
                      <a:pt x="938" y="36856"/>
                    </a:cubicBezTo>
                    <a:lnTo>
                      <a:pt x="938" y="36856"/>
                    </a:lnTo>
                    <a:cubicBezTo>
                      <a:pt x="834" y="36707"/>
                      <a:pt x="715" y="36558"/>
                      <a:pt x="611" y="36409"/>
                    </a:cubicBezTo>
                    <a:cubicBezTo>
                      <a:pt x="551" y="36305"/>
                      <a:pt x="492" y="36201"/>
                      <a:pt x="447" y="36082"/>
                    </a:cubicBezTo>
                    <a:cubicBezTo>
                      <a:pt x="447" y="36067"/>
                      <a:pt x="447" y="36037"/>
                      <a:pt x="447" y="36007"/>
                    </a:cubicBezTo>
                    <a:cubicBezTo>
                      <a:pt x="120" y="35218"/>
                      <a:pt x="75" y="34370"/>
                      <a:pt x="15" y="33536"/>
                    </a:cubicBezTo>
                    <a:cubicBezTo>
                      <a:pt x="1" y="33119"/>
                      <a:pt x="90" y="32703"/>
                      <a:pt x="164" y="32286"/>
                    </a:cubicBezTo>
                    <a:lnTo>
                      <a:pt x="179" y="32286"/>
                    </a:lnTo>
                    <a:lnTo>
                      <a:pt x="164" y="32271"/>
                    </a:lnTo>
                    <a:cubicBezTo>
                      <a:pt x="209" y="32167"/>
                      <a:pt x="239" y="32063"/>
                      <a:pt x="268" y="31958"/>
                    </a:cubicBezTo>
                    <a:lnTo>
                      <a:pt x="611" y="31348"/>
                    </a:lnTo>
                    <a:cubicBezTo>
                      <a:pt x="626" y="31289"/>
                      <a:pt x="685" y="31229"/>
                      <a:pt x="670" y="31184"/>
                    </a:cubicBezTo>
                    <a:cubicBezTo>
                      <a:pt x="655" y="31110"/>
                      <a:pt x="596" y="31050"/>
                      <a:pt x="551" y="30976"/>
                    </a:cubicBezTo>
                    <a:lnTo>
                      <a:pt x="447" y="30753"/>
                    </a:lnTo>
                    <a:cubicBezTo>
                      <a:pt x="432" y="30693"/>
                      <a:pt x="432" y="30619"/>
                      <a:pt x="417" y="30559"/>
                    </a:cubicBezTo>
                    <a:cubicBezTo>
                      <a:pt x="313" y="30232"/>
                      <a:pt x="268" y="29889"/>
                      <a:pt x="283" y="29532"/>
                    </a:cubicBezTo>
                    <a:cubicBezTo>
                      <a:pt x="313" y="29175"/>
                      <a:pt x="313" y="28803"/>
                      <a:pt x="328" y="28431"/>
                    </a:cubicBezTo>
                    <a:cubicBezTo>
                      <a:pt x="358" y="28341"/>
                      <a:pt x="373" y="28252"/>
                      <a:pt x="388" y="28148"/>
                    </a:cubicBezTo>
                    <a:cubicBezTo>
                      <a:pt x="462" y="27925"/>
                      <a:pt x="536" y="27686"/>
                      <a:pt x="626" y="27463"/>
                    </a:cubicBezTo>
                    <a:lnTo>
                      <a:pt x="611" y="27463"/>
                    </a:lnTo>
                    <a:cubicBezTo>
                      <a:pt x="715" y="27240"/>
                      <a:pt x="834" y="27017"/>
                      <a:pt x="938" y="26793"/>
                    </a:cubicBezTo>
                    <a:cubicBezTo>
                      <a:pt x="983" y="26689"/>
                      <a:pt x="1042" y="26600"/>
                      <a:pt x="1102" y="26511"/>
                    </a:cubicBezTo>
                    <a:cubicBezTo>
                      <a:pt x="1236" y="26466"/>
                      <a:pt x="1236" y="26332"/>
                      <a:pt x="1251" y="26213"/>
                    </a:cubicBezTo>
                    <a:cubicBezTo>
                      <a:pt x="1266" y="26064"/>
                      <a:pt x="1266" y="25900"/>
                      <a:pt x="1281" y="25751"/>
                    </a:cubicBezTo>
                    <a:cubicBezTo>
                      <a:pt x="1385" y="24814"/>
                      <a:pt x="1489" y="23876"/>
                      <a:pt x="1608" y="22938"/>
                    </a:cubicBezTo>
                    <a:lnTo>
                      <a:pt x="1593" y="22938"/>
                    </a:lnTo>
                    <a:cubicBezTo>
                      <a:pt x="1653" y="22700"/>
                      <a:pt x="1712" y="22462"/>
                      <a:pt x="1772" y="22224"/>
                    </a:cubicBezTo>
                    <a:lnTo>
                      <a:pt x="1772" y="22239"/>
                    </a:lnTo>
                    <a:cubicBezTo>
                      <a:pt x="1802" y="22105"/>
                      <a:pt x="1846" y="21971"/>
                      <a:pt x="1876" y="21837"/>
                    </a:cubicBezTo>
                    <a:lnTo>
                      <a:pt x="1876" y="21852"/>
                    </a:lnTo>
                    <a:lnTo>
                      <a:pt x="2040" y="21346"/>
                    </a:lnTo>
                    <a:cubicBezTo>
                      <a:pt x="2084" y="21197"/>
                      <a:pt x="2144" y="21048"/>
                      <a:pt x="2204" y="20899"/>
                    </a:cubicBezTo>
                    <a:cubicBezTo>
                      <a:pt x="2233" y="20810"/>
                      <a:pt x="2278" y="20720"/>
                      <a:pt x="2308" y="2063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46"/>
              <p:cNvSpPr/>
              <p:nvPr/>
            </p:nvSpPr>
            <p:spPr>
              <a:xfrm>
                <a:off x="7291066" y="3415047"/>
                <a:ext cx="7678" cy="18428"/>
              </a:xfrm>
              <a:custGeom>
                <a:rect b="b" l="l" r="r" t="t"/>
                <a:pathLst>
                  <a:path extrusionOk="0" h="432" w="180">
                    <a:moveTo>
                      <a:pt x="1" y="0"/>
                    </a:moveTo>
                    <a:lnTo>
                      <a:pt x="179" y="4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46"/>
              <p:cNvSpPr/>
              <p:nvPr/>
            </p:nvSpPr>
            <p:spPr>
              <a:xfrm>
                <a:off x="7706970" y="3942670"/>
                <a:ext cx="11475" cy="7038"/>
              </a:xfrm>
              <a:custGeom>
                <a:rect b="b" l="l" r="r" t="t"/>
                <a:pathLst>
                  <a:path extrusionOk="0" h="165" w="269">
                    <a:moveTo>
                      <a:pt x="0" y="0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46"/>
              <p:cNvSpPr/>
              <p:nvPr/>
            </p:nvSpPr>
            <p:spPr>
              <a:xfrm>
                <a:off x="7333595" y="3513457"/>
                <a:ext cx="7038" cy="11475"/>
              </a:xfrm>
              <a:custGeom>
                <a:rect b="b" l="l" r="r" t="t"/>
                <a:pathLst>
                  <a:path extrusionOk="0" h="269" w="165">
                    <a:moveTo>
                      <a:pt x="1" y="0"/>
                    </a:moveTo>
                    <a:cubicBezTo>
                      <a:pt x="60" y="90"/>
                      <a:pt x="105" y="179"/>
                      <a:pt x="165" y="268"/>
                    </a:cubicBezTo>
                    <a:cubicBezTo>
                      <a:pt x="105" y="179"/>
                      <a:pt x="60" y="9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46"/>
              <p:cNvSpPr/>
              <p:nvPr/>
            </p:nvSpPr>
            <p:spPr>
              <a:xfrm>
                <a:off x="7723478" y="3952182"/>
                <a:ext cx="11475" cy="7038"/>
              </a:xfrm>
              <a:custGeom>
                <a:rect b="b" l="l" r="r" t="t"/>
                <a:pathLst>
                  <a:path extrusionOk="0" h="165" w="269">
                    <a:moveTo>
                      <a:pt x="0" y="1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46"/>
              <p:cNvSpPr/>
              <p:nvPr/>
            </p:nvSpPr>
            <p:spPr>
              <a:xfrm>
                <a:off x="7430127" y="3651878"/>
                <a:ext cx="4479" cy="11475"/>
              </a:xfrm>
              <a:custGeom>
                <a:rect b="b" l="l" r="r" t="t"/>
                <a:pathLst>
                  <a:path extrusionOk="0" h="269" w="105">
                    <a:moveTo>
                      <a:pt x="0" y="0"/>
                    </a:moveTo>
                    <a:cubicBezTo>
                      <a:pt x="30" y="89"/>
                      <a:pt x="60" y="179"/>
                      <a:pt x="105" y="268"/>
                    </a:cubicBezTo>
                    <a:cubicBezTo>
                      <a:pt x="60" y="179"/>
                      <a:pt x="30" y="89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46"/>
              <p:cNvSpPr/>
              <p:nvPr/>
            </p:nvSpPr>
            <p:spPr>
              <a:xfrm>
                <a:off x="7652966" y="1778773"/>
                <a:ext cx="11475" cy="9555"/>
              </a:xfrm>
              <a:custGeom>
                <a:rect b="b" l="l" r="r" t="t"/>
                <a:pathLst>
                  <a:path extrusionOk="0" h="224" w="269">
                    <a:moveTo>
                      <a:pt x="269" y="1"/>
                    </a:moveTo>
                    <a:cubicBezTo>
                      <a:pt x="180" y="75"/>
                      <a:pt x="90" y="149"/>
                      <a:pt x="1" y="224"/>
                    </a:cubicBezTo>
                    <a:cubicBezTo>
                      <a:pt x="90" y="149"/>
                      <a:pt x="180" y="75"/>
                      <a:pt x="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46"/>
              <p:cNvSpPr/>
              <p:nvPr/>
            </p:nvSpPr>
            <p:spPr>
              <a:xfrm>
                <a:off x="7286630" y="2485469"/>
                <a:ext cx="7038" cy="11475"/>
              </a:xfrm>
              <a:custGeom>
                <a:rect b="b" l="l" r="r" t="t"/>
                <a:pathLst>
                  <a:path extrusionOk="0" h="269" w="165">
                    <a:moveTo>
                      <a:pt x="164" y="1"/>
                    </a:moveTo>
                    <a:lnTo>
                      <a:pt x="0" y="268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46"/>
              <p:cNvSpPr/>
              <p:nvPr/>
            </p:nvSpPr>
            <p:spPr>
              <a:xfrm>
                <a:off x="7258690" y="2548985"/>
                <a:ext cx="4479" cy="11432"/>
              </a:xfrm>
              <a:custGeom>
                <a:rect b="b" l="l" r="r" t="t"/>
                <a:pathLst>
                  <a:path extrusionOk="0" h="268" w="105">
                    <a:moveTo>
                      <a:pt x="105" y="0"/>
                    </a:moveTo>
                    <a:cubicBezTo>
                      <a:pt x="75" y="89"/>
                      <a:pt x="30" y="179"/>
                      <a:pt x="1" y="268"/>
                    </a:cubicBezTo>
                    <a:cubicBezTo>
                      <a:pt x="30" y="179"/>
                      <a:pt x="75" y="89"/>
                      <a:pt x="1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46"/>
              <p:cNvSpPr/>
              <p:nvPr/>
            </p:nvSpPr>
            <p:spPr>
              <a:xfrm>
                <a:off x="7411060" y="2084196"/>
                <a:ext cx="5119" cy="12115"/>
              </a:xfrm>
              <a:custGeom>
                <a:rect b="b" l="l" r="r" t="t"/>
                <a:pathLst>
                  <a:path extrusionOk="0" h="284" w="120">
                    <a:moveTo>
                      <a:pt x="120" y="0"/>
                    </a:moveTo>
                    <a:cubicBezTo>
                      <a:pt x="75" y="90"/>
                      <a:pt x="46" y="179"/>
                      <a:pt x="1" y="283"/>
                    </a:cubicBezTo>
                    <a:cubicBezTo>
                      <a:pt x="46" y="179"/>
                      <a:pt x="75" y="90"/>
                      <a:pt x="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46"/>
              <p:cNvSpPr/>
              <p:nvPr/>
            </p:nvSpPr>
            <p:spPr>
              <a:xfrm>
                <a:off x="7387598" y="2196554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19" y="1"/>
                    </a:moveTo>
                    <a:cubicBezTo>
                      <a:pt x="75" y="90"/>
                      <a:pt x="45" y="180"/>
                      <a:pt x="0" y="269"/>
                    </a:cubicBezTo>
                    <a:cubicBezTo>
                      <a:pt x="45" y="180"/>
                      <a:pt x="75" y="90"/>
                      <a:pt x="1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46"/>
              <p:cNvSpPr/>
              <p:nvPr/>
            </p:nvSpPr>
            <p:spPr>
              <a:xfrm>
                <a:off x="7329159" y="2417517"/>
                <a:ext cx="7038" cy="9598"/>
              </a:xfrm>
              <a:custGeom>
                <a:rect b="b" l="l" r="r" t="t"/>
                <a:pathLst>
                  <a:path extrusionOk="0" h="225" w="165">
                    <a:moveTo>
                      <a:pt x="164" y="1"/>
                    </a:moveTo>
                    <a:cubicBezTo>
                      <a:pt x="105" y="75"/>
                      <a:pt x="45" y="150"/>
                      <a:pt x="1" y="224"/>
                    </a:cubicBezTo>
                    <a:cubicBezTo>
                      <a:pt x="45" y="150"/>
                      <a:pt x="105" y="75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46"/>
              <p:cNvSpPr/>
              <p:nvPr/>
            </p:nvSpPr>
            <p:spPr>
              <a:xfrm>
                <a:off x="7885360" y="3588362"/>
                <a:ext cx="23547" cy="26064"/>
              </a:xfrm>
              <a:custGeom>
                <a:rect b="b" l="l" r="r" t="t"/>
                <a:pathLst>
                  <a:path extrusionOk="0" h="611" w="552">
                    <a:moveTo>
                      <a:pt x="492" y="611"/>
                    </a:moveTo>
                    <a:cubicBezTo>
                      <a:pt x="343" y="492"/>
                      <a:pt x="209" y="358"/>
                      <a:pt x="75" y="224"/>
                    </a:cubicBezTo>
                    <a:cubicBezTo>
                      <a:pt x="31" y="164"/>
                      <a:pt x="31" y="75"/>
                      <a:pt x="1" y="1"/>
                    </a:cubicBezTo>
                    <a:cubicBezTo>
                      <a:pt x="75" y="75"/>
                      <a:pt x="165" y="150"/>
                      <a:pt x="239" y="224"/>
                    </a:cubicBezTo>
                    <a:cubicBezTo>
                      <a:pt x="343" y="328"/>
                      <a:pt x="447" y="447"/>
                      <a:pt x="552" y="551"/>
                    </a:cubicBezTo>
                    <a:cubicBezTo>
                      <a:pt x="537" y="566"/>
                      <a:pt x="507" y="596"/>
                      <a:pt x="492" y="61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46"/>
              <p:cNvSpPr/>
              <p:nvPr/>
            </p:nvSpPr>
            <p:spPr>
              <a:xfrm>
                <a:off x="7494880" y="3748368"/>
                <a:ext cx="28623" cy="28623"/>
              </a:xfrm>
              <a:custGeom>
                <a:rect b="b" l="l" r="r" t="t"/>
                <a:pathLst>
                  <a:path extrusionOk="0" h="671" w="671">
                    <a:moveTo>
                      <a:pt x="1" y="1"/>
                    </a:moveTo>
                    <a:cubicBezTo>
                      <a:pt x="224" y="224"/>
                      <a:pt x="447" y="447"/>
                      <a:pt x="670" y="670"/>
                    </a:cubicBezTo>
                    <a:cubicBezTo>
                      <a:pt x="447" y="447"/>
                      <a:pt x="224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46"/>
              <p:cNvSpPr/>
              <p:nvPr/>
            </p:nvSpPr>
            <p:spPr>
              <a:xfrm>
                <a:off x="7868212" y="3990275"/>
                <a:ext cx="21670" cy="1962"/>
              </a:xfrm>
              <a:custGeom>
                <a:rect b="b" l="l" r="r" t="t"/>
                <a:pathLst>
                  <a:path extrusionOk="0" h="46" w="508">
                    <a:moveTo>
                      <a:pt x="1" y="1"/>
                    </a:moveTo>
                    <a:cubicBezTo>
                      <a:pt x="165" y="16"/>
                      <a:pt x="343" y="31"/>
                      <a:pt x="507" y="45"/>
                    </a:cubicBezTo>
                    <a:cubicBezTo>
                      <a:pt x="343" y="31"/>
                      <a:pt x="165" y="1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46"/>
              <p:cNvSpPr/>
              <p:nvPr/>
            </p:nvSpPr>
            <p:spPr>
              <a:xfrm>
                <a:off x="8087297" y="3898221"/>
                <a:ext cx="6996" cy="13992"/>
              </a:xfrm>
              <a:custGeom>
                <a:rect b="b" l="l" r="r" t="t"/>
                <a:pathLst>
                  <a:path extrusionOk="0" h="328" w="164">
                    <a:moveTo>
                      <a:pt x="0" y="328"/>
                    </a:moveTo>
                    <a:cubicBezTo>
                      <a:pt x="45" y="224"/>
                      <a:pt x="104" y="120"/>
                      <a:pt x="164" y="1"/>
                    </a:cubicBezTo>
                    <a:cubicBezTo>
                      <a:pt x="104" y="120"/>
                      <a:pt x="45" y="224"/>
                      <a:pt x="0" y="32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46"/>
              <p:cNvSpPr/>
              <p:nvPr/>
            </p:nvSpPr>
            <p:spPr>
              <a:xfrm>
                <a:off x="8084738" y="2635323"/>
                <a:ext cx="7038" cy="12115"/>
              </a:xfrm>
              <a:custGeom>
                <a:rect b="b" l="l" r="r" t="t"/>
                <a:pathLst>
                  <a:path extrusionOk="0" h="284" w="165">
                    <a:moveTo>
                      <a:pt x="1" y="283"/>
                    </a:moveTo>
                    <a:cubicBezTo>
                      <a:pt x="60" y="194"/>
                      <a:pt x="105" y="105"/>
                      <a:pt x="164" y="0"/>
                    </a:cubicBezTo>
                    <a:cubicBezTo>
                      <a:pt x="105" y="105"/>
                      <a:pt x="60" y="194"/>
                      <a:pt x="1" y="28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46"/>
              <p:cNvSpPr/>
              <p:nvPr/>
            </p:nvSpPr>
            <p:spPr>
              <a:xfrm>
                <a:off x="8072666" y="2654348"/>
                <a:ext cx="7038" cy="9598"/>
              </a:xfrm>
              <a:custGeom>
                <a:rect b="b" l="l" r="r" t="t"/>
                <a:pathLst>
                  <a:path extrusionOk="0" h="225" w="165">
                    <a:moveTo>
                      <a:pt x="1" y="224"/>
                    </a:moveTo>
                    <a:cubicBezTo>
                      <a:pt x="60" y="150"/>
                      <a:pt x="120" y="75"/>
                      <a:pt x="165" y="1"/>
                    </a:cubicBezTo>
                    <a:cubicBezTo>
                      <a:pt x="120" y="75"/>
                      <a:pt x="60" y="150"/>
                      <a:pt x="1" y="224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46"/>
              <p:cNvSpPr/>
              <p:nvPr/>
            </p:nvSpPr>
            <p:spPr>
              <a:xfrm>
                <a:off x="8072666" y="3921725"/>
                <a:ext cx="7678" cy="8915"/>
              </a:xfrm>
              <a:custGeom>
                <a:rect b="b" l="l" r="r" t="t"/>
                <a:pathLst>
                  <a:path extrusionOk="0" h="209" w="180">
                    <a:moveTo>
                      <a:pt x="1" y="209"/>
                    </a:moveTo>
                    <a:cubicBezTo>
                      <a:pt x="60" y="149"/>
                      <a:pt x="120" y="75"/>
                      <a:pt x="179" y="0"/>
                    </a:cubicBezTo>
                    <a:cubicBezTo>
                      <a:pt x="120" y="75"/>
                      <a:pt x="60" y="149"/>
                      <a:pt x="1" y="20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46"/>
              <p:cNvSpPr/>
              <p:nvPr/>
            </p:nvSpPr>
            <p:spPr>
              <a:xfrm>
                <a:off x="8094251" y="3358527"/>
                <a:ext cx="7038" cy="8915"/>
              </a:xfrm>
              <a:custGeom>
                <a:rect b="b" l="l" r="r" t="t"/>
                <a:pathLst>
                  <a:path extrusionOk="0" h="209" w="165">
                    <a:moveTo>
                      <a:pt x="1" y="209"/>
                    </a:moveTo>
                    <a:cubicBezTo>
                      <a:pt x="60" y="134"/>
                      <a:pt x="105" y="75"/>
                      <a:pt x="165" y="0"/>
                    </a:cubicBezTo>
                    <a:cubicBezTo>
                      <a:pt x="105" y="75"/>
                      <a:pt x="60" y="134"/>
                      <a:pt x="1" y="20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46"/>
              <p:cNvSpPr/>
              <p:nvPr/>
            </p:nvSpPr>
            <p:spPr>
              <a:xfrm>
                <a:off x="7258050" y="2769308"/>
                <a:ext cx="798804" cy="1149918"/>
              </a:xfrm>
              <a:custGeom>
                <a:rect b="b" l="l" r="r" t="t"/>
                <a:pathLst>
                  <a:path extrusionOk="0" h="26957" w="18726">
                    <a:moveTo>
                      <a:pt x="17371" y="22402"/>
                    </a:moveTo>
                    <a:cubicBezTo>
                      <a:pt x="17461" y="22834"/>
                      <a:pt x="17282" y="23087"/>
                      <a:pt x="16850" y="23116"/>
                    </a:cubicBezTo>
                    <a:cubicBezTo>
                      <a:pt x="16612" y="23131"/>
                      <a:pt x="16374" y="23146"/>
                      <a:pt x="16166" y="22968"/>
                    </a:cubicBezTo>
                    <a:cubicBezTo>
                      <a:pt x="16136" y="22953"/>
                      <a:pt x="16076" y="22938"/>
                      <a:pt x="16046" y="22938"/>
                    </a:cubicBezTo>
                    <a:cubicBezTo>
                      <a:pt x="15496" y="22982"/>
                      <a:pt x="14960" y="22908"/>
                      <a:pt x="14439" y="22774"/>
                    </a:cubicBezTo>
                    <a:lnTo>
                      <a:pt x="14439" y="22774"/>
                    </a:lnTo>
                    <a:cubicBezTo>
                      <a:pt x="14216" y="22700"/>
                      <a:pt x="13992" y="22625"/>
                      <a:pt x="13784" y="22551"/>
                    </a:cubicBezTo>
                    <a:lnTo>
                      <a:pt x="13769" y="22551"/>
                    </a:lnTo>
                    <a:lnTo>
                      <a:pt x="12400" y="21940"/>
                    </a:lnTo>
                    <a:lnTo>
                      <a:pt x="12400" y="21940"/>
                    </a:lnTo>
                    <a:lnTo>
                      <a:pt x="11417" y="21449"/>
                    </a:lnTo>
                    <a:lnTo>
                      <a:pt x="11402" y="21464"/>
                    </a:lnTo>
                    <a:lnTo>
                      <a:pt x="11417" y="21449"/>
                    </a:lnTo>
                    <a:cubicBezTo>
                      <a:pt x="11298" y="21360"/>
                      <a:pt x="11179" y="21300"/>
                      <a:pt x="11090" y="21196"/>
                    </a:cubicBezTo>
                    <a:cubicBezTo>
                      <a:pt x="11001" y="21077"/>
                      <a:pt x="10896" y="21077"/>
                      <a:pt x="10762" y="21077"/>
                    </a:cubicBezTo>
                    <a:cubicBezTo>
                      <a:pt x="10494" y="21092"/>
                      <a:pt x="10241" y="21092"/>
                      <a:pt x="9973" y="21092"/>
                    </a:cubicBezTo>
                    <a:cubicBezTo>
                      <a:pt x="9914" y="21092"/>
                      <a:pt x="9854" y="21107"/>
                      <a:pt x="9795" y="21122"/>
                    </a:cubicBezTo>
                    <a:cubicBezTo>
                      <a:pt x="9795" y="21122"/>
                      <a:pt x="9795" y="21122"/>
                      <a:pt x="9795" y="21122"/>
                    </a:cubicBezTo>
                    <a:cubicBezTo>
                      <a:pt x="9676" y="21181"/>
                      <a:pt x="9572" y="21256"/>
                      <a:pt x="9467" y="21330"/>
                    </a:cubicBezTo>
                    <a:lnTo>
                      <a:pt x="9467" y="21345"/>
                    </a:lnTo>
                    <a:lnTo>
                      <a:pt x="9452" y="21330"/>
                    </a:lnTo>
                    <a:cubicBezTo>
                      <a:pt x="9378" y="21405"/>
                      <a:pt x="9304" y="21479"/>
                      <a:pt x="9229" y="21568"/>
                    </a:cubicBezTo>
                    <a:cubicBezTo>
                      <a:pt x="9214" y="21583"/>
                      <a:pt x="9199" y="21598"/>
                      <a:pt x="9199" y="21613"/>
                    </a:cubicBezTo>
                    <a:cubicBezTo>
                      <a:pt x="8946" y="21881"/>
                      <a:pt x="8902" y="22208"/>
                      <a:pt x="8976" y="22566"/>
                    </a:cubicBezTo>
                    <a:lnTo>
                      <a:pt x="8961" y="22566"/>
                    </a:lnTo>
                    <a:cubicBezTo>
                      <a:pt x="9021" y="23235"/>
                      <a:pt x="9244" y="23831"/>
                      <a:pt x="9676" y="24337"/>
                    </a:cubicBezTo>
                    <a:lnTo>
                      <a:pt x="9676" y="24337"/>
                    </a:lnTo>
                    <a:cubicBezTo>
                      <a:pt x="9750" y="24426"/>
                      <a:pt x="9825" y="24516"/>
                      <a:pt x="9899" y="24605"/>
                    </a:cubicBezTo>
                    <a:lnTo>
                      <a:pt x="9914" y="24605"/>
                    </a:lnTo>
                    <a:lnTo>
                      <a:pt x="9899" y="24605"/>
                    </a:lnTo>
                    <a:cubicBezTo>
                      <a:pt x="9973" y="24694"/>
                      <a:pt x="10048" y="24769"/>
                      <a:pt x="10122" y="24843"/>
                    </a:cubicBezTo>
                    <a:cubicBezTo>
                      <a:pt x="10137" y="24858"/>
                      <a:pt x="10152" y="24873"/>
                      <a:pt x="10167" y="24873"/>
                    </a:cubicBezTo>
                    <a:cubicBezTo>
                      <a:pt x="10241" y="24932"/>
                      <a:pt x="10331" y="24992"/>
                      <a:pt x="10405" y="25051"/>
                    </a:cubicBezTo>
                    <a:cubicBezTo>
                      <a:pt x="10509" y="25126"/>
                      <a:pt x="10614" y="25200"/>
                      <a:pt x="10733" y="25290"/>
                    </a:cubicBezTo>
                    <a:cubicBezTo>
                      <a:pt x="10777" y="25319"/>
                      <a:pt x="10837" y="25349"/>
                      <a:pt x="10881" y="25379"/>
                    </a:cubicBezTo>
                    <a:cubicBezTo>
                      <a:pt x="10986" y="25438"/>
                      <a:pt x="11075" y="25483"/>
                      <a:pt x="11164" y="25543"/>
                    </a:cubicBezTo>
                    <a:cubicBezTo>
                      <a:pt x="11254" y="25602"/>
                      <a:pt x="11358" y="25662"/>
                      <a:pt x="11447" y="25706"/>
                    </a:cubicBezTo>
                    <a:lnTo>
                      <a:pt x="11447" y="25691"/>
                    </a:lnTo>
                    <a:lnTo>
                      <a:pt x="11447" y="25706"/>
                    </a:lnTo>
                    <a:cubicBezTo>
                      <a:pt x="11581" y="25781"/>
                      <a:pt x="11700" y="25855"/>
                      <a:pt x="11834" y="25930"/>
                    </a:cubicBezTo>
                    <a:lnTo>
                      <a:pt x="11834" y="25930"/>
                    </a:lnTo>
                    <a:lnTo>
                      <a:pt x="12325" y="26153"/>
                    </a:lnTo>
                    <a:cubicBezTo>
                      <a:pt x="12415" y="26183"/>
                      <a:pt x="12519" y="26212"/>
                      <a:pt x="12608" y="26257"/>
                    </a:cubicBezTo>
                    <a:cubicBezTo>
                      <a:pt x="12727" y="26287"/>
                      <a:pt x="12861" y="26332"/>
                      <a:pt x="12995" y="26376"/>
                    </a:cubicBezTo>
                    <a:cubicBezTo>
                      <a:pt x="13144" y="26406"/>
                      <a:pt x="13308" y="26436"/>
                      <a:pt x="13471" y="26480"/>
                    </a:cubicBezTo>
                    <a:cubicBezTo>
                      <a:pt x="13590" y="26495"/>
                      <a:pt x="13695" y="26510"/>
                      <a:pt x="13814" y="26525"/>
                    </a:cubicBezTo>
                    <a:lnTo>
                      <a:pt x="13814" y="26525"/>
                    </a:lnTo>
                    <a:cubicBezTo>
                      <a:pt x="14037" y="26540"/>
                      <a:pt x="14260" y="26570"/>
                      <a:pt x="14469" y="26585"/>
                    </a:cubicBezTo>
                    <a:lnTo>
                      <a:pt x="14484" y="26585"/>
                    </a:lnTo>
                    <a:cubicBezTo>
                      <a:pt x="14915" y="26644"/>
                      <a:pt x="15347" y="26644"/>
                      <a:pt x="15779" y="26585"/>
                    </a:cubicBezTo>
                    <a:cubicBezTo>
                      <a:pt x="15913" y="26585"/>
                      <a:pt x="16032" y="26585"/>
                      <a:pt x="16166" y="26585"/>
                    </a:cubicBezTo>
                    <a:cubicBezTo>
                      <a:pt x="16106" y="26629"/>
                      <a:pt x="16061" y="26704"/>
                      <a:pt x="15987" y="26719"/>
                    </a:cubicBezTo>
                    <a:cubicBezTo>
                      <a:pt x="15883" y="26763"/>
                      <a:pt x="15779" y="26793"/>
                      <a:pt x="15674" y="26808"/>
                    </a:cubicBezTo>
                    <a:cubicBezTo>
                      <a:pt x="14558" y="26957"/>
                      <a:pt x="13486" y="26853"/>
                      <a:pt x="12429" y="26480"/>
                    </a:cubicBezTo>
                    <a:cubicBezTo>
                      <a:pt x="11685" y="26227"/>
                      <a:pt x="11045" y="25811"/>
                      <a:pt x="10405" y="25379"/>
                    </a:cubicBezTo>
                    <a:cubicBezTo>
                      <a:pt x="9512" y="24754"/>
                      <a:pt x="8946" y="23920"/>
                      <a:pt x="8753" y="22819"/>
                    </a:cubicBezTo>
                    <a:cubicBezTo>
                      <a:pt x="8693" y="22461"/>
                      <a:pt x="8708" y="22104"/>
                      <a:pt x="8827" y="21747"/>
                    </a:cubicBezTo>
                    <a:lnTo>
                      <a:pt x="8827" y="21747"/>
                    </a:lnTo>
                    <a:cubicBezTo>
                      <a:pt x="8991" y="21568"/>
                      <a:pt x="9155" y="21375"/>
                      <a:pt x="9319" y="21196"/>
                    </a:cubicBezTo>
                    <a:lnTo>
                      <a:pt x="9319" y="21196"/>
                    </a:lnTo>
                    <a:cubicBezTo>
                      <a:pt x="9378" y="21152"/>
                      <a:pt x="9452" y="21122"/>
                      <a:pt x="9572" y="21062"/>
                    </a:cubicBezTo>
                    <a:cubicBezTo>
                      <a:pt x="9408" y="21018"/>
                      <a:pt x="9319" y="21003"/>
                      <a:pt x="9229" y="20988"/>
                    </a:cubicBezTo>
                    <a:cubicBezTo>
                      <a:pt x="8961" y="20913"/>
                      <a:pt x="8693" y="20824"/>
                      <a:pt x="8425" y="20750"/>
                    </a:cubicBezTo>
                    <a:cubicBezTo>
                      <a:pt x="8351" y="20705"/>
                      <a:pt x="8277" y="20675"/>
                      <a:pt x="8217" y="20631"/>
                    </a:cubicBezTo>
                    <a:cubicBezTo>
                      <a:pt x="8128" y="20571"/>
                      <a:pt x="8038" y="20512"/>
                      <a:pt x="7949" y="20452"/>
                    </a:cubicBezTo>
                    <a:lnTo>
                      <a:pt x="7934" y="20467"/>
                    </a:lnTo>
                    <a:lnTo>
                      <a:pt x="7949" y="20452"/>
                    </a:lnTo>
                    <a:cubicBezTo>
                      <a:pt x="7726" y="20258"/>
                      <a:pt x="7503" y="20050"/>
                      <a:pt x="7279" y="19857"/>
                    </a:cubicBezTo>
                    <a:lnTo>
                      <a:pt x="7279" y="19857"/>
                    </a:lnTo>
                    <a:lnTo>
                      <a:pt x="7294" y="19857"/>
                    </a:lnTo>
                    <a:cubicBezTo>
                      <a:pt x="7205" y="19752"/>
                      <a:pt x="7130" y="19633"/>
                      <a:pt x="7056" y="19529"/>
                    </a:cubicBezTo>
                    <a:cubicBezTo>
                      <a:pt x="7011" y="19455"/>
                      <a:pt x="6982" y="19380"/>
                      <a:pt x="6952" y="19321"/>
                    </a:cubicBezTo>
                    <a:cubicBezTo>
                      <a:pt x="6907" y="19217"/>
                      <a:pt x="6877" y="19127"/>
                      <a:pt x="6833" y="19038"/>
                    </a:cubicBezTo>
                    <a:cubicBezTo>
                      <a:pt x="6818" y="18978"/>
                      <a:pt x="6803" y="18934"/>
                      <a:pt x="6788" y="18874"/>
                    </a:cubicBezTo>
                    <a:cubicBezTo>
                      <a:pt x="6758" y="18651"/>
                      <a:pt x="6729" y="18428"/>
                      <a:pt x="6684" y="18204"/>
                    </a:cubicBezTo>
                    <a:cubicBezTo>
                      <a:pt x="6684" y="18160"/>
                      <a:pt x="6609" y="18130"/>
                      <a:pt x="6565" y="18085"/>
                    </a:cubicBezTo>
                    <a:lnTo>
                      <a:pt x="6565" y="18100"/>
                    </a:lnTo>
                    <a:lnTo>
                      <a:pt x="6565" y="18085"/>
                    </a:lnTo>
                    <a:cubicBezTo>
                      <a:pt x="6401" y="18011"/>
                      <a:pt x="6237" y="17951"/>
                      <a:pt x="6074" y="17877"/>
                    </a:cubicBezTo>
                    <a:lnTo>
                      <a:pt x="6074" y="17877"/>
                    </a:lnTo>
                    <a:cubicBezTo>
                      <a:pt x="5999" y="17862"/>
                      <a:pt x="5940" y="17832"/>
                      <a:pt x="5865" y="17832"/>
                    </a:cubicBezTo>
                    <a:cubicBezTo>
                      <a:pt x="5419" y="17817"/>
                      <a:pt x="4987" y="17907"/>
                      <a:pt x="4555" y="18041"/>
                    </a:cubicBezTo>
                    <a:cubicBezTo>
                      <a:pt x="4421" y="18070"/>
                      <a:pt x="4287" y="18175"/>
                      <a:pt x="4153" y="18249"/>
                    </a:cubicBezTo>
                    <a:cubicBezTo>
                      <a:pt x="4049" y="18175"/>
                      <a:pt x="4049" y="18070"/>
                      <a:pt x="4153" y="17996"/>
                    </a:cubicBezTo>
                    <a:cubicBezTo>
                      <a:pt x="4287" y="17907"/>
                      <a:pt x="4421" y="17832"/>
                      <a:pt x="4555" y="17773"/>
                    </a:cubicBezTo>
                    <a:cubicBezTo>
                      <a:pt x="4719" y="17713"/>
                      <a:pt x="4883" y="17669"/>
                      <a:pt x="5047" y="17609"/>
                    </a:cubicBezTo>
                    <a:cubicBezTo>
                      <a:pt x="5151" y="17594"/>
                      <a:pt x="5255" y="17579"/>
                      <a:pt x="5344" y="17549"/>
                    </a:cubicBezTo>
                    <a:cubicBezTo>
                      <a:pt x="5478" y="17535"/>
                      <a:pt x="5627" y="17520"/>
                      <a:pt x="5761" y="17505"/>
                    </a:cubicBezTo>
                    <a:cubicBezTo>
                      <a:pt x="6014" y="17564"/>
                      <a:pt x="6282" y="17609"/>
                      <a:pt x="6535" y="17669"/>
                    </a:cubicBezTo>
                    <a:cubicBezTo>
                      <a:pt x="6595" y="17698"/>
                      <a:pt x="6639" y="17728"/>
                      <a:pt x="6714" y="17773"/>
                    </a:cubicBezTo>
                    <a:cubicBezTo>
                      <a:pt x="6758" y="17549"/>
                      <a:pt x="6803" y="17356"/>
                      <a:pt x="6833" y="17162"/>
                    </a:cubicBezTo>
                    <a:lnTo>
                      <a:pt x="6937" y="16835"/>
                    </a:lnTo>
                    <a:cubicBezTo>
                      <a:pt x="6996" y="16686"/>
                      <a:pt x="7056" y="16552"/>
                      <a:pt x="7116" y="16403"/>
                    </a:cubicBezTo>
                    <a:lnTo>
                      <a:pt x="7116" y="16403"/>
                    </a:lnTo>
                    <a:cubicBezTo>
                      <a:pt x="7235" y="16195"/>
                      <a:pt x="7339" y="15972"/>
                      <a:pt x="7458" y="15748"/>
                    </a:cubicBezTo>
                    <a:lnTo>
                      <a:pt x="7443" y="15733"/>
                    </a:lnTo>
                    <a:lnTo>
                      <a:pt x="7458" y="15748"/>
                    </a:lnTo>
                    <a:cubicBezTo>
                      <a:pt x="7547" y="15659"/>
                      <a:pt x="7622" y="15555"/>
                      <a:pt x="7711" y="15466"/>
                    </a:cubicBezTo>
                    <a:cubicBezTo>
                      <a:pt x="7726" y="15451"/>
                      <a:pt x="7756" y="15421"/>
                      <a:pt x="7771" y="15406"/>
                    </a:cubicBezTo>
                    <a:cubicBezTo>
                      <a:pt x="7800" y="15391"/>
                      <a:pt x="7830" y="15361"/>
                      <a:pt x="7845" y="15346"/>
                    </a:cubicBezTo>
                    <a:cubicBezTo>
                      <a:pt x="7443" y="15257"/>
                      <a:pt x="7026" y="15168"/>
                      <a:pt x="6624" y="15064"/>
                    </a:cubicBezTo>
                    <a:lnTo>
                      <a:pt x="6624" y="15064"/>
                    </a:lnTo>
                    <a:cubicBezTo>
                      <a:pt x="6401" y="14930"/>
                      <a:pt x="6178" y="14781"/>
                      <a:pt x="5955" y="14632"/>
                    </a:cubicBezTo>
                    <a:cubicBezTo>
                      <a:pt x="5940" y="14617"/>
                      <a:pt x="5925" y="14602"/>
                      <a:pt x="5910" y="14587"/>
                    </a:cubicBezTo>
                    <a:cubicBezTo>
                      <a:pt x="5776" y="14409"/>
                      <a:pt x="5642" y="14245"/>
                      <a:pt x="5523" y="14081"/>
                    </a:cubicBezTo>
                    <a:lnTo>
                      <a:pt x="5523" y="14081"/>
                    </a:lnTo>
                    <a:cubicBezTo>
                      <a:pt x="5419" y="13858"/>
                      <a:pt x="5300" y="13635"/>
                      <a:pt x="5195" y="13411"/>
                    </a:cubicBezTo>
                    <a:lnTo>
                      <a:pt x="5195" y="13411"/>
                    </a:lnTo>
                    <a:cubicBezTo>
                      <a:pt x="5106" y="13054"/>
                      <a:pt x="5002" y="12682"/>
                      <a:pt x="4913" y="12325"/>
                    </a:cubicBezTo>
                    <a:cubicBezTo>
                      <a:pt x="4779" y="12295"/>
                      <a:pt x="4645" y="12265"/>
                      <a:pt x="4496" y="12221"/>
                    </a:cubicBezTo>
                    <a:cubicBezTo>
                      <a:pt x="4421" y="12206"/>
                      <a:pt x="4332" y="12161"/>
                      <a:pt x="4258" y="12161"/>
                    </a:cubicBezTo>
                    <a:cubicBezTo>
                      <a:pt x="4020" y="12161"/>
                      <a:pt x="3766" y="12176"/>
                      <a:pt x="3528" y="12191"/>
                    </a:cubicBezTo>
                    <a:cubicBezTo>
                      <a:pt x="3394" y="12206"/>
                      <a:pt x="3305" y="12161"/>
                      <a:pt x="3305" y="12027"/>
                    </a:cubicBezTo>
                    <a:cubicBezTo>
                      <a:pt x="3290" y="11834"/>
                      <a:pt x="3246" y="11640"/>
                      <a:pt x="3260" y="11447"/>
                    </a:cubicBezTo>
                    <a:cubicBezTo>
                      <a:pt x="3320" y="10955"/>
                      <a:pt x="3171" y="10524"/>
                      <a:pt x="2873" y="10152"/>
                    </a:cubicBezTo>
                    <a:cubicBezTo>
                      <a:pt x="2784" y="10033"/>
                      <a:pt x="2650" y="9943"/>
                      <a:pt x="2546" y="9839"/>
                    </a:cubicBezTo>
                    <a:cubicBezTo>
                      <a:pt x="2531" y="9824"/>
                      <a:pt x="2516" y="9809"/>
                      <a:pt x="2501" y="9794"/>
                    </a:cubicBezTo>
                    <a:cubicBezTo>
                      <a:pt x="2427" y="9660"/>
                      <a:pt x="2338" y="9541"/>
                      <a:pt x="2278" y="9407"/>
                    </a:cubicBezTo>
                    <a:cubicBezTo>
                      <a:pt x="2099" y="9035"/>
                      <a:pt x="2099" y="9005"/>
                      <a:pt x="1683" y="9035"/>
                    </a:cubicBezTo>
                    <a:cubicBezTo>
                      <a:pt x="1281" y="9050"/>
                      <a:pt x="968" y="8916"/>
                      <a:pt x="700" y="8633"/>
                    </a:cubicBezTo>
                    <a:cubicBezTo>
                      <a:pt x="626" y="8559"/>
                      <a:pt x="566" y="8470"/>
                      <a:pt x="507" y="8380"/>
                    </a:cubicBezTo>
                    <a:cubicBezTo>
                      <a:pt x="179" y="7830"/>
                      <a:pt x="1" y="7249"/>
                      <a:pt x="75" y="6609"/>
                    </a:cubicBezTo>
                    <a:cubicBezTo>
                      <a:pt x="105" y="6594"/>
                      <a:pt x="135" y="6564"/>
                      <a:pt x="179" y="6549"/>
                    </a:cubicBezTo>
                    <a:cubicBezTo>
                      <a:pt x="194" y="6683"/>
                      <a:pt x="209" y="6803"/>
                      <a:pt x="224" y="6936"/>
                    </a:cubicBezTo>
                    <a:cubicBezTo>
                      <a:pt x="224" y="6951"/>
                      <a:pt x="224" y="6966"/>
                      <a:pt x="224" y="6996"/>
                    </a:cubicBezTo>
                    <a:cubicBezTo>
                      <a:pt x="269" y="7145"/>
                      <a:pt x="298" y="7294"/>
                      <a:pt x="328" y="7457"/>
                    </a:cubicBezTo>
                    <a:cubicBezTo>
                      <a:pt x="343" y="7502"/>
                      <a:pt x="358" y="7547"/>
                      <a:pt x="373" y="7606"/>
                    </a:cubicBezTo>
                    <a:cubicBezTo>
                      <a:pt x="417" y="7696"/>
                      <a:pt x="462" y="7800"/>
                      <a:pt x="492" y="7889"/>
                    </a:cubicBezTo>
                    <a:cubicBezTo>
                      <a:pt x="566" y="8023"/>
                      <a:pt x="641" y="8142"/>
                      <a:pt x="700" y="8261"/>
                    </a:cubicBezTo>
                    <a:cubicBezTo>
                      <a:pt x="923" y="8618"/>
                      <a:pt x="1236" y="8827"/>
                      <a:pt x="1683" y="8797"/>
                    </a:cubicBezTo>
                    <a:cubicBezTo>
                      <a:pt x="1772" y="8782"/>
                      <a:pt x="1861" y="8797"/>
                      <a:pt x="1951" y="8797"/>
                    </a:cubicBezTo>
                    <a:cubicBezTo>
                      <a:pt x="2129" y="8797"/>
                      <a:pt x="2263" y="8872"/>
                      <a:pt x="2352" y="9020"/>
                    </a:cubicBezTo>
                    <a:cubicBezTo>
                      <a:pt x="2442" y="9154"/>
                      <a:pt x="2591" y="9259"/>
                      <a:pt x="2695" y="9363"/>
                    </a:cubicBezTo>
                    <a:lnTo>
                      <a:pt x="2695" y="9363"/>
                    </a:lnTo>
                    <a:cubicBezTo>
                      <a:pt x="2814" y="9467"/>
                      <a:pt x="2918" y="9556"/>
                      <a:pt x="3022" y="9660"/>
                    </a:cubicBezTo>
                    <a:cubicBezTo>
                      <a:pt x="3067" y="9690"/>
                      <a:pt x="3097" y="9720"/>
                      <a:pt x="3141" y="9750"/>
                    </a:cubicBezTo>
                    <a:cubicBezTo>
                      <a:pt x="3260" y="9869"/>
                      <a:pt x="3394" y="9973"/>
                      <a:pt x="3528" y="10092"/>
                    </a:cubicBezTo>
                    <a:cubicBezTo>
                      <a:pt x="3558" y="10122"/>
                      <a:pt x="3588" y="10152"/>
                      <a:pt x="3618" y="10181"/>
                    </a:cubicBezTo>
                    <a:cubicBezTo>
                      <a:pt x="3722" y="10315"/>
                      <a:pt x="3871" y="10405"/>
                      <a:pt x="3796" y="10613"/>
                    </a:cubicBezTo>
                    <a:cubicBezTo>
                      <a:pt x="3781" y="10643"/>
                      <a:pt x="3826" y="10717"/>
                      <a:pt x="3856" y="10762"/>
                    </a:cubicBezTo>
                    <a:cubicBezTo>
                      <a:pt x="3960" y="10896"/>
                      <a:pt x="4079" y="11030"/>
                      <a:pt x="4183" y="11179"/>
                    </a:cubicBezTo>
                    <a:lnTo>
                      <a:pt x="4198" y="11179"/>
                    </a:lnTo>
                    <a:lnTo>
                      <a:pt x="4407" y="11357"/>
                    </a:lnTo>
                    <a:cubicBezTo>
                      <a:pt x="4421" y="11372"/>
                      <a:pt x="4436" y="11387"/>
                      <a:pt x="4451" y="11402"/>
                    </a:cubicBezTo>
                    <a:lnTo>
                      <a:pt x="4674" y="11566"/>
                    </a:lnTo>
                    <a:cubicBezTo>
                      <a:pt x="4749" y="11625"/>
                      <a:pt x="4823" y="11670"/>
                      <a:pt x="4898" y="11729"/>
                    </a:cubicBezTo>
                    <a:cubicBezTo>
                      <a:pt x="4942" y="11729"/>
                      <a:pt x="5002" y="11744"/>
                      <a:pt x="5002" y="11729"/>
                    </a:cubicBezTo>
                    <a:cubicBezTo>
                      <a:pt x="5032" y="11625"/>
                      <a:pt x="5047" y="11506"/>
                      <a:pt x="5076" y="11387"/>
                    </a:cubicBezTo>
                    <a:cubicBezTo>
                      <a:pt x="5091" y="11328"/>
                      <a:pt x="5106" y="11268"/>
                      <a:pt x="5121" y="11223"/>
                    </a:cubicBezTo>
                    <a:cubicBezTo>
                      <a:pt x="5166" y="11134"/>
                      <a:pt x="5210" y="11045"/>
                      <a:pt x="5240" y="10955"/>
                    </a:cubicBezTo>
                    <a:cubicBezTo>
                      <a:pt x="5285" y="10896"/>
                      <a:pt x="5315" y="10836"/>
                      <a:pt x="5344" y="10777"/>
                    </a:cubicBezTo>
                    <a:cubicBezTo>
                      <a:pt x="5404" y="10747"/>
                      <a:pt x="5463" y="10702"/>
                      <a:pt x="5538" y="10643"/>
                    </a:cubicBezTo>
                    <a:cubicBezTo>
                      <a:pt x="5091" y="10345"/>
                      <a:pt x="4749" y="9988"/>
                      <a:pt x="4436" y="9616"/>
                    </a:cubicBezTo>
                    <a:cubicBezTo>
                      <a:pt x="4317" y="9467"/>
                      <a:pt x="4213" y="9318"/>
                      <a:pt x="4094" y="9169"/>
                    </a:cubicBezTo>
                    <a:lnTo>
                      <a:pt x="4079" y="9184"/>
                    </a:lnTo>
                    <a:cubicBezTo>
                      <a:pt x="4079" y="9184"/>
                      <a:pt x="4094" y="9169"/>
                      <a:pt x="4094" y="9169"/>
                    </a:cubicBezTo>
                    <a:cubicBezTo>
                      <a:pt x="3960" y="8961"/>
                      <a:pt x="3811" y="8738"/>
                      <a:pt x="3662" y="8514"/>
                    </a:cubicBezTo>
                    <a:lnTo>
                      <a:pt x="3647" y="8529"/>
                    </a:lnTo>
                    <a:lnTo>
                      <a:pt x="3662" y="8514"/>
                    </a:lnTo>
                    <a:cubicBezTo>
                      <a:pt x="3603" y="8425"/>
                      <a:pt x="3543" y="8336"/>
                      <a:pt x="3484" y="8246"/>
                    </a:cubicBezTo>
                    <a:lnTo>
                      <a:pt x="3499" y="8246"/>
                    </a:lnTo>
                    <a:cubicBezTo>
                      <a:pt x="3409" y="8112"/>
                      <a:pt x="3335" y="7993"/>
                      <a:pt x="3260" y="7859"/>
                    </a:cubicBezTo>
                    <a:lnTo>
                      <a:pt x="3260" y="7859"/>
                    </a:lnTo>
                    <a:cubicBezTo>
                      <a:pt x="3156" y="7636"/>
                      <a:pt x="3052" y="7428"/>
                      <a:pt x="2933" y="7204"/>
                    </a:cubicBezTo>
                    <a:lnTo>
                      <a:pt x="2933" y="7204"/>
                    </a:lnTo>
                    <a:cubicBezTo>
                      <a:pt x="2903" y="7115"/>
                      <a:pt x="2859" y="7026"/>
                      <a:pt x="2814" y="6936"/>
                    </a:cubicBezTo>
                    <a:cubicBezTo>
                      <a:pt x="2799" y="6877"/>
                      <a:pt x="2784" y="6817"/>
                      <a:pt x="2769" y="6773"/>
                    </a:cubicBezTo>
                    <a:cubicBezTo>
                      <a:pt x="2739" y="6654"/>
                      <a:pt x="2695" y="6535"/>
                      <a:pt x="2665" y="6430"/>
                    </a:cubicBezTo>
                    <a:lnTo>
                      <a:pt x="2665" y="6430"/>
                    </a:lnTo>
                    <a:cubicBezTo>
                      <a:pt x="2665" y="6401"/>
                      <a:pt x="2665" y="6371"/>
                      <a:pt x="2665" y="6356"/>
                    </a:cubicBezTo>
                    <a:cubicBezTo>
                      <a:pt x="2457" y="5627"/>
                      <a:pt x="2382" y="4882"/>
                      <a:pt x="2308" y="4138"/>
                    </a:cubicBezTo>
                    <a:cubicBezTo>
                      <a:pt x="2293" y="4034"/>
                      <a:pt x="2338" y="4019"/>
                      <a:pt x="2427" y="4034"/>
                    </a:cubicBezTo>
                    <a:cubicBezTo>
                      <a:pt x="2442" y="4049"/>
                      <a:pt x="2442" y="4064"/>
                      <a:pt x="2457" y="4079"/>
                    </a:cubicBezTo>
                    <a:cubicBezTo>
                      <a:pt x="2486" y="4198"/>
                      <a:pt x="2516" y="4302"/>
                      <a:pt x="2531" y="4406"/>
                    </a:cubicBezTo>
                    <a:lnTo>
                      <a:pt x="2531" y="4406"/>
                    </a:lnTo>
                    <a:cubicBezTo>
                      <a:pt x="2561" y="4555"/>
                      <a:pt x="2576" y="4719"/>
                      <a:pt x="2605" y="4867"/>
                    </a:cubicBezTo>
                    <a:cubicBezTo>
                      <a:pt x="2680" y="5254"/>
                      <a:pt x="2769" y="5627"/>
                      <a:pt x="2859" y="6014"/>
                    </a:cubicBezTo>
                    <a:lnTo>
                      <a:pt x="2859" y="5999"/>
                    </a:lnTo>
                    <a:lnTo>
                      <a:pt x="3141" y="6847"/>
                    </a:lnTo>
                    <a:cubicBezTo>
                      <a:pt x="3216" y="7011"/>
                      <a:pt x="3260" y="7190"/>
                      <a:pt x="3350" y="7338"/>
                    </a:cubicBezTo>
                    <a:cubicBezTo>
                      <a:pt x="3662" y="7859"/>
                      <a:pt x="3975" y="8380"/>
                      <a:pt x="4302" y="8886"/>
                    </a:cubicBezTo>
                    <a:cubicBezTo>
                      <a:pt x="4302" y="8901"/>
                      <a:pt x="4332" y="8916"/>
                      <a:pt x="4347" y="8916"/>
                    </a:cubicBezTo>
                    <a:cubicBezTo>
                      <a:pt x="4392" y="8991"/>
                      <a:pt x="4451" y="9065"/>
                      <a:pt x="4511" y="9154"/>
                    </a:cubicBezTo>
                    <a:lnTo>
                      <a:pt x="4511" y="9139"/>
                    </a:lnTo>
                    <a:cubicBezTo>
                      <a:pt x="4570" y="9214"/>
                      <a:pt x="4615" y="9288"/>
                      <a:pt x="4674" y="9363"/>
                    </a:cubicBezTo>
                    <a:lnTo>
                      <a:pt x="4674" y="9363"/>
                    </a:lnTo>
                    <a:cubicBezTo>
                      <a:pt x="4749" y="9452"/>
                      <a:pt x="4823" y="9556"/>
                      <a:pt x="4898" y="9646"/>
                    </a:cubicBezTo>
                    <a:cubicBezTo>
                      <a:pt x="4987" y="9809"/>
                      <a:pt x="5121" y="9928"/>
                      <a:pt x="5285" y="10018"/>
                    </a:cubicBezTo>
                    <a:lnTo>
                      <a:pt x="5553" y="10241"/>
                    </a:lnTo>
                    <a:lnTo>
                      <a:pt x="5568" y="10241"/>
                    </a:lnTo>
                    <a:lnTo>
                      <a:pt x="5553" y="10241"/>
                    </a:lnTo>
                    <a:cubicBezTo>
                      <a:pt x="5672" y="10330"/>
                      <a:pt x="5776" y="10405"/>
                      <a:pt x="5895" y="10479"/>
                    </a:cubicBezTo>
                    <a:cubicBezTo>
                      <a:pt x="5999" y="10524"/>
                      <a:pt x="6089" y="10598"/>
                      <a:pt x="6193" y="10643"/>
                    </a:cubicBezTo>
                    <a:cubicBezTo>
                      <a:pt x="6669" y="10821"/>
                      <a:pt x="7130" y="11000"/>
                      <a:pt x="7651" y="11015"/>
                    </a:cubicBezTo>
                    <a:cubicBezTo>
                      <a:pt x="7964" y="11060"/>
                      <a:pt x="8291" y="11119"/>
                      <a:pt x="8604" y="11015"/>
                    </a:cubicBezTo>
                    <a:cubicBezTo>
                      <a:pt x="8961" y="10941"/>
                      <a:pt x="9319" y="10911"/>
                      <a:pt x="9616" y="10658"/>
                    </a:cubicBezTo>
                    <a:cubicBezTo>
                      <a:pt x="9646" y="10583"/>
                      <a:pt x="9661" y="10494"/>
                      <a:pt x="9691" y="10405"/>
                    </a:cubicBezTo>
                    <a:cubicBezTo>
                      <a:pt x="9765" y="10330"/>
                      <a:pt x="9839" y="10256"/>
                      <a:pt x="9914" y="10181"/>
                    </a:cubicBezTo>
                    <a:cubicBezTo>
                      <a:pt x="10063" y="10107"/>
                      <a:pt x="10212" y="10033"/>
                      <a:pt x="10360" y="9958"/>
                    </a:cubicBezTo>
                    <a:lnTo>
                      <a:pt x="10688" y="9913"/>
                    </a:lnTo>
                    <a:lnTo>
                      <a:pt x="10688" y="9913"/>
                    </a:lnTo>
                    <a:cubicBezTo>
                      <a:pt x="10807" y="9884"/>
                      <a:pt x="10911" y="9839"/>
                      <a:pt x="11030" y="9809"/>
                    </a:cubicBezTo>
                    <a:lnTo>
                      <a:pt x="11030" y="9809"/>
                    </a:lnTo>
                    <a:cubicBezTo>
                      <a:pt x="11149" y="9750"/>
                      <a:pt x="11283" y="9690"/>
                      <a:pt x="11417" y="9631"/>
                    </a:cubicBezTo>
                    <a:cubicBezTo>
                      <a:pt x="11670" y="9646"/>
                      <a:pt x="11894" y="9541"/>
                      <a:pt x="12117" y="9407"/>
                    </a:cubicBezTo>
                    <a:cubicBezTo>
                      <a:pt x="12236" y="9333"/>
                      <a:pt x="12355" y="9259"/>
                      <a:pt x="12519" y="9154"/>
                    </a:cubicBezTo>
                    <a:cubicBezTo>
                      <a:pt x="12295" y="9095"/>
                      <a:pt x="12132" y="9050"/>
                      <a:pt x="11953" y="9020"/>
                    </a:cubicBezTo>
                    <a:lnTo>
                      <a:pt x="11953" y="9020"/>
                    </a:lnTo>
                    <a:cubicBezTo>
                      <a:pt x="11864" y="8976"/>
                      <a:pt x="11775" y="8946"/>
                      <a:pt x="11685" y="8901"/>
                    </a:cubicBezTo>
                    <a:cubicBezTo>
                      <a:pt x="11685" y="8901"/>
                      <a:pt x="11685" y="8901"/>
                      <a:pt x="11685" y="8901"/>
                    </a:cubicBezTo>
                    <a:cubicBezTo>
                      <a:pt x="11343" y="8663"/>
                      <a:pt x="10986" y="8425"/>
                      <a:pt x="10643" y="8187"/>
                    </a:cubicBezTo>
                    <a:lnTo>
                      <a:pt x="9929" y="7472"/>
                    </a:lnTo>
                    <a:lnTo>
                      <a:pt x="9914" y="7487"/>
                    </a:lnTo>
                    <a:lnTo>
                      <a:pt x="9929" y="7472"/>
                    </a:lnTo>
                    <a:cubicBezTo>
                      <a:pt x="9869" y="7383"/>
                      <a:pt x="9810" y="7294"/>
                      <a:pt x="9750" y="7204"/>
                    </a:cubicBezTo>
                    <a:cubicBezTo>
                      <a:pt x="9691" y="7100"/>
                      <a:pt x="9646" y="6981"/>
                      <a:pt x="9586" y="6877"/>
                    </a:cubicBezTo>
                    <a:cubicBezTo>
                      <a:pt x="9512" y="6669"/>
                      <a:pt x="9438" y="6460"/>
                      <a:pt x="9348" y="6252"/>
                    </a:cubicBezTo>
                    <a:cubicBezTo>
                      <a:pt x="9244" y="6296"/>
                      <a:pt x="9155" y="6341"/>
                      <a:pt x="9080" y="6371"/>
                    </a:cubicBezTo>
                    <a:lnTo>
                      <a:pt x="9080" y="6371"/>
                    </a:lnTo>
                    <a:cubicBezTo>
                      <a:pt x="8976" y="6386"/>
                      <a:pt x="8887" y="6401"/>
                      <a:pt x="8783" y="6430"/>
                    </a:cubicBezTo>
                    <a:cubicBezTo>
                      <a:pt x="8530" y="6505"/>
                      <a:pt x="8262" y="6520"/>
                      <a:pt x="8009" y="6490"/>
                    </a:cubicBezTo>
                    <a:cubicBezTo>
                      <a:pt x="7830" y="6460"/>
                      <a:pt x="7666" y="6416"/>
                      <a:pt x="7503" y="6371"/>
                    </a:cubicBezTo>
                    <a:lnTo>
                      <a:pt x="7503" y="6371"/>
                    </a:lnTo>
                    <a:cubicBezTo>
                      <a:pt x="7175" y="6192"/>
                      <a:pt x="6848" y="5999"/>
                      <a:pt x="6520" y="5820"/>
                    </a:cubicBezTo>
                    <a:lnTo>
                      <a:pt x="6505" y="5835"/>
                    </a:lnTo>
                    <a:lnTo>
                      <a:pt x="6520" y="5820"/>
                    </a:lnTo>
                    <a:cubicBezTo>
                      <a:pt x="6342" y="5627"/>
                      <a:pt x="6178" y="5418"/>
                      <a:pt x="6014" y="5225"/>
                    </a:cubicBezTo>
                    <a:cubicBezTo>
                      <a:pt x="5969" y="5180"/>
                      <a:pt x="5940" y="5121"/>
                      <a:pt x="5910" y="5061"/>
                    </a:cubicBezTo>
                    <a:cubicBezTo>
                      <a:pt x="5821" y="4882"/>
                      <a:pt x="5716" y="4689"/>
                      <a:pt x="5627" y="4510"/>
                    </a:cubicBezTo>
                    <a:lnTo>
                      <a:pt x="5627" y="4510"/>
                    </a:lnTo>
                    <a:cubicBezTo>
                      <a:pt x="5597" y="4406"/>
                      <a:pt x="5553" y="4287"/>
                      <a:pt x="5523" y="4183"/>
                    </a:cubicBezTo>
                    <a:lnTo>
                      <a:pt x="5523" y="4183"/>
                    </a:lnTo>
                    <a:cubicBezTo>
                      <a:pt x="5359" y="3662"/>
                      <a:pt x="5389" y="3141"/>
                      <a:pt x="5389" y="2605"/>
                    </a:cubicBezTo>
                    <a:cubicBezTo>
                      <a:pt x="5404" y="2337"/>
                      <a:pt x="5389" y="2054"/>
                      <a:pt x="5419" y="1786"/>
                    </a:cubicBezTo>
                    <a:cubicBezTo>
                      <a:pt x="5448" y="1518"/>
                      <a:pt x="5344" y="1310"/>
                      <a:pt x="5151" y="1131"/>
                    </a:cubicBezTo>
                    <a:cubicBezTo>
                      <a:pt x="4883" y="893"/>
                      <a:pt x="4600" y="655"/>
                      <a:pt x="4317" y="432"/>
                    </a:cubicBezTo>
                    <a:lnTo>
                      <a:pt x="4302" y="432"/>
                    </a:lnTo>
                    <a:lnTo>
                      <a:pt x="4317" y="432"/>
                    </a:lnTo>
                    <a:cubicBezTo>
                      <a:pt x="4198" y="298"/>
                      <a:pt x="4094" y="179"/>
                      <a:pt x="3975" y="60"/>
                    </a:cubicBezTo>
                    <a:lnTo>
                      <a:pt x="4034" y="0"/>
                    </a:lnTo>
                    <a:cubicBezTo>
                      <a:pt x="4079" y="30"/>
                      <a:pt x="4139" y="60"/>
                      <a:pt x="4183" y="75"/>
                    </a:cubicBezTo>
                    <a:cubicBezTo>
                      <a:pt x="4198" y="89"/>
                      <a:pt x="4213" y="104"/>
                      <a:pt x="4243" y="119"/>
                    </a:cubicBezTo>
                    <a:cubicBezTo>
                      <a:pt x="4317" y="179"/>
                      <a:pt x="4392" y="238"/>
                      <a:pt x="4466" y="298"/>
                    </a:cubicBezTo>
                    <a:cubicBezTo>
                      <a:pt x="4481" y="313"/>
                      <a:pt x="4496" y="328"/>
                      <a:pt x="4511" y="342"/>
                    </a:cubicBezTo>
                    <a:cubicBezTo>
                      <a:pt x="4600" y="417"/>
                      <a:pt x="4689" y="491"/>
                      <a:pt x="4794" y="566"/>
                    </a:cubicBezTo>
                    <a:lnTo>
                      <a:pt x="4794" y="566"/>
                    </a:lnTo>
                    <a:cubicBezTo>
                      <a:pt x="4868" y="625"/>
                      <a:pt x="4942" y="685"/>
                      <a:pt x="5017" y="744"/>
                    </a:cubicBezTo>
                    <a:cubicBezTo>
                      <a:pt x="5032" y="759"/>
                      <a:pt x="5047" y="759"/>
                      <a:pt x="5061" y="774"/>
                    </a:cubicBezTo>
                    <a:cubicBezTo>
                      <a:pt x="5121" y="834"/>
                      <a:pt x="5195" y="908"/>
                      <a:pt x="5255" y="968"/>
                    </a:cubicBezTo>
                    <a:cubicBezTo>
                      <a:pt x="5538" y="1206"/>
                      <a:pt x="5702" y="1489"/>
                      <a:pt x="5687" y="1890"/>
                    </a:cubicBezTo>
                    <a:cubicBezTo>
                      <a:pt x="5657" y="2337"/>
                      <a:pt x="5657" y="2784"/>
                      <a:pt x="5657" y="3230"/>
                    </a:cubicBezTo>
                    <a:cubicBezTo>
                      <a:pt x="5657" y="3483"/>
                      <a:pt x="5672" y="3736"/>
                      <a:pt x="5791" y="3974"/>
                    </a:cubicBezTo>
                    <a:lnTo>
                      <a:pt x="5791" y="3960"/>
                    </a:lnTo>
                    <a:cubicBezTo>
                      <a:pt x="5821" y="4079"/>
                      <a:pt x="5865" y="4183"/>
                      <a:pt x="5895" y="4302"/>
                    </a:cubicBezTo>
                    <a:lnTo>
                      <a:pt x="6148" y="4793"/>
                    </a:lnTo>
                    <a:cubicBezTo>
                      <a:pt x="6208" y="4882"/>
                      <a:pt x="6267" y="4987"/>
                      <a:pt x="6342" y="5076"/>
                    </a:cubicBezTo>
                    <a:cubicBezTo>
                      <a:pt x="6386" y="5150"/>
                      <a:pt x="6431" y="5225"/>
                      <a:pt x="6490" y="5284"/>
                    </a:cubicBezTo>
                    <a:cubicBezTo>
                      <a:pt x="6580" y="5388"/>
                      <a:pt x="6669" y="5478"/>
                      <a:pt x="6773" y="5582"/>
                    </a:cubicBezTo>
                    <a:cubicBezTo>
                      <a:pt x="6907" y="5671"/>
                      <a:pt x="7056" y="5746"/>
                      <a:pt x="7190" y="5835"/>
                    </a:cubicBezTo>
                    <a:cubicBezTo>
                      <a:pt x="7309" y="5895"/>
                      <a:pt x="7428" y="5954"/>
                      <a:pt x="7547" y="6014"/>
                    </a:cubicBezTo>
                    <a:cubicBezTo>
                      <a:pt x="7592" y="6029"/>
                      <a:pt x="7651" y="6043"/>
                      <a:pt x="7696" y="6058"/>
                    </a:cubicBezTo>
                    <a:cubicBezTo>
                      <a:pt x="7994" y="6192"/>
                      <a:pt x="8306" y="6222"/>
                      <a:pt x="8619" y="6118"/>
                    </a:cubicBezTo>
                    <a:lnTo>
                      <a:pt x="9199" y="5939"/>
                    </a:lnTo>
                    <a:cubicBezTo>
                      <a:pt x="9229" y="5924"/>
                      <a:pt x="9289" y="5909"/>
                      <a:pt x="9289" y="5880"/>
                    </a:cubicBezTo>
                    <a:cubicBezTo>
                      <a:pt x="9333" y="5731"/>
                      <a:pt x="9393" y="5761"/>
                      <a:pt x="9467" y="5850"/>
                    </a:cubicBezTo>
                    <a:lnTo>
                      <a:pt x="9452" y="5850"/>
                    </a:lnTo>
                    <a:cubicBezTo>
                      <a:pt x="9631" y="6192"/>
                      <a:pt x="9795" y="6549"/>
                      <a:pt x="9959" y="6907"/>
                    </a:cubicBezTo>
                    <a:cubicBezTo>
                      <a:pt x="9973" y="6936"/>
                      <a:pt x="9988" y="6966"/>
                      <a:pt x="10003" y="6996"/>
                    </a:cubicBezTo>
                    <a:cubicBezTo>
                      <a:pt x="10093" y="7115"/>
                      <a:pt x="10167" y="7219"/>
                      <a:pt x="10241" y="7338"/>
                    </a:cubicBezTo>
                    <a:cubicBezTo>
                      <a:pt x="10256" y="7353"/>
                      <a:pt x="10256" y="7368"/>
                      <a:pt x="10271" y="7383"/>
                    </a:cubicBezTo>
                    <a:cubicBezTo>
                      <a:pt x="10390" y="7502"/>
                      <a:pt x="10509" y="7606"/>
                      <a:pt x="10628" y="7725"/>
                    </a:cubicBezTo>
                    <a:cubicBezTo>
                      <a:pt x="10673" y="7770"/>
                      <a:pt x="10733" y="7830"/>
                      <a:pt x="10792" y="7874"/>
                    </a:cubicBezTo>
                    <a:cubicBezTo>
                      <a:pt x="10867" y="7934"/>
                      <a:pt x="10941" y="7993"/>
                      <a:pt x="11015" y="8053"/>
                    </a:cubicBezTo>
                    <a:cubicBezTo>
                      <a:pt x="11254" y="8276"/>
                      <a:pt x="11521" y="8470"/>
                      <a:pt x="11834" y="8589"/>
                    </a:cubicBezTo>
                    <a:lnTo>
                      <a:pt x="12102" y="8708"/>
                    </a:lnTo>
                    <a:cubicBezTo>
                      <a:pt x="12281" y="8797"/>
                      <a:pt x="12459" y="8812"/>
                      <a:pt x="12653" y="8812"/>
                    </a:cubicBezTo>
                    <a:lnTo>
                      <a:pt x="13099" y="8857"/>
                    </a:lnTo>
                    <a:cubicBezTo>
                      <a:pt x="13189" y="8827"/>
                      <a:pt x="13278" y="8812"/>
                      <a:pt x="13337" y="8767"/>
                    </a:cubicBezTo>
                    <a:cubicBezTo>
                      <a:pt x="13501" y="8604"/>
                      <a:pt x="13724" y="8529"/>
                      <a:pt x="13933" y="8425"/>
                    </a:cubicBezTo>
                    <a:cubicBezTo>
                      <a:pt x="14052" y="8410"/>
                      <a:pt x="14156" y="8395"/>
                      <a:pt x="14275" y="8365"/>
                    </a:cubicBezTo>
                    <a:cubicBezTo>
                      <a:pt x="14379" y="8351"/>
                      <a:pt x="14484" y="8336"/>
                      <a:pt x="14588" y="8321"/>
                    </a:cubicBezTo>
                    <a:cubicBezTo>
                      <a:pt x="14707" y="8291"/>
                      <a:pt x="14826" y="8276"/>
                      <a:pt x="14930" y="8261"/>
                    </a:cubicBezTo>
                    <a:cubicBezTo>
                      <a:pt x="15332" y="8217"/>
                      <a:pt x="15704" y="8380"/>
                      <a:pt x="16076" y="8485"/>
                    </a:cubicBezTo>
                    <a:cubicBezTo>
                      <a:pt x="16180" y="8544"/>
                      <a:pt x="16285" y="8604"/>
                      <a:pt x="16404" y="8663"/>
                    </a:cubicBezTo>
                    <a:lnTo>
                      <a:pt x="16835" y="8916"/>
                    </a:lnTo>
                    <a:lnTo>
                      <a:pt x="17163" y="9259"/>
                    </a:lnTo>
                    <a:lnTo>
                      <a:pt x="17163" y="9259"/>
                    </a:lnTo>
                    <a:cubicBezTo>
                      <a:pt x="17222" y="9348"/>
                      <a:pt x="17282" y="9452"/>
                      <a:pt x="17341" y="9541"/>
                    </a:cubicBezTo>
                    <a:cubicBezTo>
                      <a:pt x="17341" y="9571"/>
                      <a:pt x="17356" y="9601"/>
                      <a:pt x="17371" y="9646"/>
                    </a:cubicBezTo>
                    <a:cubicBezTo>
                      <a:pt x="17431" y="9765"/>
                      <a:pt x="17490" y="9899"/>
                      <a:pt x="17565" y="10033"/>
                    </a:cubicBezTo>
                    <a:cubicBezTo>
                      <a:pt x="17654" y="10345"/>
                      <a:pt x="17862" y="10583"/>
                      <a:pt x="18041" y="10851"/>
                    </a:cubicBezTo>
                    <a:cubicBezTo>
                      <a:pt x="18175" y="11015"/>
                      <a:pt x="18309" y="11194"/>
                      <a:pt x="18473" y="11372"/>
                    </a:cubicBezTo>
                    <a:cubicBezTo>
                      <a:pt x="18607" y="11536"/>
                      <a:pt x="18726" y="11700"/>
                      <a:pt x="18711" y="11938"/>
                    </a:cubicBezTo>
                    <a:cubicBezTo>
                      <a:pt x="18681" y="11923"/>
                      <a:pt x="18651" y="11893"/>
                      <a:pt x="18622" y="11878"/>
                    </a:cubicBezTo>
                    <a:cubicBezTo>
                      <a:pt x="18562" y="11789"/>
                      <a:pt x="18517" y="11685"/>
                      <a:pt x="18443" y="11625"/>
                    </a:cubicBezTo>
                    <a:cubicBezTo>
                      <a:pt x="18249" y="11447"/>
                      <a:pt x="18056" y="11268"/>
                      <a:pt x="17848" y="11104"/>
                    </a:cubicBezTo>
                    <a:cubicBezTo>
                      <a:pt x="17669" y="10851"/>
                      <a:pt x="17490" y="10583"/>
                      <a:pt x="17297" y="10330"/>
                    </a:cubicBezTo>
                    <a:lnTo>
                      <a:pt x="17297" y="10345"/>
                    </a:lnTo>
                    <a:lnTo>
                      <a:pt x="17312" y="10330"/>
                    </a:lnTo>
                    <a:cubicBezTo>
                      <a:pt x="17207" y="10152"/>
                      <a:pt x="17118" y="9973"/>
                      <a:pt x="17029" y="9780"/>
                    </a:cubicBezTo>
                    <a:lnTo>
                      <a:pt x="17029" y="9780"/>
                    </a:lnTo>
                    <a:cubicBezTo>
                      <a:pt x="16925" y="9526"/>
                      <a:pt x="16791" y="9273"/>
                      <a:pt x="16523" y="9125"/>
                    </a:cubicBezTo>
                    <a:cubicBezTo>
                      <a:pt x="16493" y="9110"/>
                      <a:pt x="16478" y="9095"/>
                      <a:pt x="16463" y="9080"/>
                    </a:cubicBezTo>
                    <a:cubicBezTo>
                      <a:pt x="16002" y="8589"/>
                      <a:pt x="15451" y="8395"/>
                      <a:pt x="14781" y="8499"/>
                    </a:cubicBezTo>
                    <a:cubicBezTo>
                      <a:pt x="14588" y="8529"/>
                      <a:pt x="14394" y="8559"/>
                      <a:pt x="14186" y="8589"/>
                    </a:cubicBezTo>
                    <a:cubicBezTo>
                      <a:pt x="13933" y="8633"/>
                      <a:pt x="13710" y="8708"/>
                      <a:pt x="13531" y="8901"/>
                    </a:cubicBezTo>
                    <a:lnTo>
                      <a:pt x="13546" y="8916"/>
                    </a:lnTo>
                    <a:lnTo>
                      <a:pt x="13531" y="8901"/>
                    </a:lnTo>
                    <a:cubicBezTo>
                      <a:pt x="13412" y="8991"/>
                      <a:pt x="13278" y="9080"/>
                      <a:pt x="13159" y="9184"/>
                    </a:cubicBezTo>
                    <a:cubicBezTo>
                      <a:pt x="12861" y="9378"/>
                      <a:pt x="12668" y="9660"/>
                      <a:pt x="12489" y="9943"/>
                    </a:cubicBezTo>
                    <a:lnTo>
                      <a:pt x="12504" y="9958"/>
                    </a:lnTo>
                    <a:lnTo>
                      <a:pt x="12489" y="9943"/>
                    </a:lnTo>
                    <a:cubicBezTo>
                      <a:pt x="12415" y="10062"/>
                      <a:pt x="12340" y="10167"/>
                      <a:pt x="12266" y="10286"/>
                    </a:cubicBezTo>
                    <a:lnTo>
                      <a:pt x="12266" y="10271"/>
                    </a:lnTo>
                    <a:cubicBezTo>
                      <a:pt x="12176" y="10479"/>
                      <a:pt x="12072" y="10687"/>
                      <a:pt x="11983" y="10896"/>
                    </a:cubicBezTo>
                    <a:cubicBezTo>
                      <a:pt x="11953" y="11000"/>
                      <a:pt x="11923" y="11104"/>
                      <a:pt x="11894" y="11208"/>
                    </a:cubicBezTo>
                    <a:cubicBezTo>
                      <a:pt x="11849" y="11387"/>
                      <a:pt x="11819" y="11581"/>
                      <a:pt x="11775" y="11774"/>
                    </a:cubicBezTo>
                    <a:lnTo>
                      <a:pt x="11775" y="11759"/>
                    </a:lnTo>
                    <a:cubicBezTo>
                      <a:pt x="11715" y="12221"/>
                      <a:pt x="11700" y="12667"/>
                      <a:pt x="11834" y="13114"/>
                    </a:cubicBezTo>
                    <a:lnTo>
                      <a:pt x="11834" y="13099"/>
                    </a:lnTo>
                    <a:cubicBezTo>
                      <a:pt x="11879" y="13292"/>
                      <a:pt x="11938" y="13471"/>
                      <a:pt x="11998" y="13650"/>
                    </a:cubicBezTo>
                    <a:lnTo>
                      <a:pt x="11998" y="13650"/>
                    </a:lnTo>
                    <a:cubicBezTo>
                      <a:pt x="12028" y="13739"/>
                      <a:pt x="12072" y="13843"/>
                      <a:pt x="12117" y="13932"/>
                    </a:cubicBezTo>
                    <a:cubicBezTo>
                      <a:pt x="12236" y="14156"/>
                      <a:pt x="12340" y="14379"/>
                      <a:pt x="12474" y="14587"/>
                    </a:cubicBezTo>
                    <a:cubicBezTo>
                      <a:pt x="12549" y="14706"/>
                      <a:pt x="12668" y="14811"/>
                      <a:pt x="12757" y="14915"/>
                    </a:cubicBezTo>
                    <a:cubicBezTo>
                      <a:pt x="12816" y="14989"/>
                      <a:pt x="12876" y="15064"/>
                      <a:pt x="12936" y="15138"/>
                    </a:cubicBezTo>
                    <a:lnTo>
                      <a:pt x="13590" y="15793"/>
                    </a:lnTo>
                    <a:cubicBezTo>
                      <a:pt x="13680" y="15867"/>
                      <a:pt x="13784" y="15957"/>
                      <a:pt x="13873" y="16031"/>
                    </a:cubicBezTo>
                    <a:cubicBezTo>
                      <a:pt x="14156" y="16225"/>
                      <a:pt x="14439" y="16433"/>
                      <a:pt x="14722" y="16627"/>
                    </a:cubicBezTo>
                    <a:cubicBezTo>
                      <a:pt x="14856" y="16716"/>
                      <a:pt x="14990" y="16775"/>
                      <a:pt x="15124" y="16850"/>
                    </a:cubicBezTo>
                    <a:cubicBezTo>
                      <a:pt x="15228" y="16909"/>
                      <a:pt x="15317" y="16954"/>
                      <a:pt x="15406" y="17014"/>
                    </a:cubicBezTo>
                    <a:cubicBezTo>
                      <a:pt x="15659" y="17148"/>
                      <a:pt x="15927" y="17267"/>
                      <a:pt x="16180" y="17401"/>
                    </a:cubicBezTo>
                    <a:cubicBezTo>
                      <a:pt x="16270" y="17430"/>
                      <a:pt x="16359" y="17475"/>
                      <a:pt x="16448" y="17520"/>
                    </a:cubicBezTo>
                    <a:cubicBezTo>
                      <a:pt x="16701" y="17609"/>
                      <a:pt x="16954" y="17698"/>
                      <a:pt x="17222" y="17788"/>
                    </a:cubicBezTo>
                    <a:cubicBezTo>
                      <a:pt x="17327" y="17832"/>
                      <a:pt x="17446" y="17892"/>
                      <a:pt x="17550" y="17951"/>
                    </a:cubicBezTo>
                    <a:lnTo>
                      <a:pt x="17550" y="17951"/>
                    </a:lnTo>
                    <a:cubicBezTo>
                      <a:pt x="17654" y="18011"/>
                      <a:pt x="17743" y="18070"/>
                      <a:pt x="17833" y="18130"/>
                    </a:cubicBezTo>
                    <a:cubicBezTo>
                      <a:pt x="17996" y="18219"/>
                      <a:pt x="18160" y="18294"/>
                      <a:pt x="18324" y="18383"/>
                    </a:cubicBezTo>
                    <a:cubicBezTo>
                      <a:pt x="18488" y="18472"/>
                      <a:pt x="18592" y="18606"/>
                      <a:pt x="18636" y="18770"/>
                    </a:cubicBezTo>
                    <a:cubicBezTo>
                      <a:pt x="18651" y="18874"/>
                      <a:pt x="18651" y="18978"/>
                      <a:pt x="18547" y="19008"/>
                    </a:cubicBezTo>
                    <a:cubicBezTo>
                      <a:pt x="18473" y="19023"/>
                      <a:pt x="18369" y="18993"/>
                      <a:pt x="18309" y="18949"/>
                    </a:cubicBezTo>
                    <a:cubicBezTo>
                      <a:pt x="18190" y="18859"/>
                      <a:pt x="18101" y="18740"/>
                      <a:pt x="18011" y="18636"/>
                    </a:cubicBezTo>
                    <a:cubicBezTo>
                      <a:pt x="17937" y="18547"/>
                      <a:pt x="17862" y="18457"/>
                      <a:pt x="17788" y="18398"/>
                    </a:cubicBezTo>
                    <a:cubicBezTo>
                      <a:pt x="17356" y="18070"/>
                      <a:pt x="16820" y="17907"/>
                      <a:pt x="16329" y="17698"/>
                    </a:cubicBezTo>
                    <a:cubicBezTo>
                      <a:pt x="15779" y="17475"/>
                      <a:pt x="15213" y="17237"/>
                      <a:pt x="14692" y="16924"/>
                    </a:cubicBezTo>
                    <a:cubicBezTo>
                      <a:pt x="14632" y="16895"/>
                      <a:pt x="14558" y="16865"/>
                      <a:pt x="14484" y="16835"/>
                    </a:cubicBezTo>
                    <a:cubicBezTo>
                      <a:pt x="14424" y="16805"/>
                      <a:pt x="14364" y="16761"/>
                      <a:pt x="14320" y="16731"/>
                    </a:cubicBezTo>
                    <a:cubicBezTo>
                      <a:pt x="14260" y="16671"/>
                      <a:pt x="14201" y="16612"/>
                      <a:pt x="14141" y="16582"/>
                    </a:cubicBezTo>
                    <a:cubicBezTo>
                      <a:pt x="13724" y="16314"/>
                      <a:pt x="13367" y="16001"/>
                      <a:pt x="13025" y="15644"/>
                    </a:cubicBezTo>
                    <a:cubicBezTo>
                      <a:pt x="12876" y="15495"/>
                      <a:pt x="12727" y="15332"/>
                      <a:pt x="12563" y="15168"/>
                    </a:cubicBezTo>
                    <a:lnTo>
                      <a:pt x="12563" y="15183"/>
                    </a:lnTo>
                    <a:lnTo>
                      <a:pt x="12578" y="15168"/>
                    </a:lnTo>
                    <a:cubicBezTo>
                      <a:pt x="12504" y="15093"/>
                      <a:pt x="12444" y="15004"/>
                      <a:pt x="12385" y="14900"/>
                    </a:cubicBezTo>
                    <a:cubicBezTo>
                      <a:pt x="12310" y="15034"/>
                      <a:pt x="12266" y="15153"/>
                      <a:pt x="12191" y="15227"/>
                    </a:cubicBezTo>
                    <a:cubicBezTo>
                      <a:pt x="11849" y="15525"/>
                      <a:pt x="11626" y="15897"/>
                      <a:pt x="11402" y="16284"/>
                    </a:cubicBezTo>
                    <a:lnTo>
                      <a:pt x="11402" y="16284"/>
                    </a:lnTo>
                    <a:cubicBezTo>
                      <a:pt x="11313" y="16433"/>
                      <a:pt x="11239" y="16567"/>
                      <a:pt x="11164" y="16716"/>
                    </a:cubicBezTo>
                    <a:lnTo>
                      <a:pt x="11164" y="16716"/>
                    </a:lnTo>
                    <a:cubicBezTo>
                      <a:pt x="11045" y="17014"/>
                      <a:pt x="10911" y="17296"/>
                      <a:pt x="10822" y="17594"/>
                    </a:cubicBezTo>
                    <a:cubicBezTo>
                      <a:pt x="10762" y="17773"/>
                      <a:pt x="10762" y="17966"/>
                      <a:pt x="10733" y="18160"/>
                    </a:cubicBezTo>
                    <a:lnTo>
                      <a:pt x="10733" y="18175"/>
                    </a:lnTo>
                    <a:cubicBezTo>
                      <a:pt x="10733" y="18175"/>
                      <a:pt x="10733" y="18189"/>
                      <a:pt x="10733" y="18189"/>
                    </a:cubicBezTo>
                    <a:cubicBezTo>
                      <a:pt x="10733" y="18413"/>
                      <a:pt x="10718" y="18651"/>
                      <a:pt x="10703" y="18874"/>
                    </a:cubicBezTo>
                    <a:cubicBezTo>
                      <a:pt x="10703" y="18904"/>
                      <a:pt x="10658" y="18949"/>
                      <a:pt x="10628" y="18978"/>
                    </a:cubicBezTo>
                    <a:lnTo>
                      <a:pt x="10643" y="18978"/>
                    </a:lnTo>
                    <a:cubicBezTo>
                      <a:pt x="10465" y="18502"/>
                      <a:pt x="10465" y="18011"/>
                      <a:pt x="10584" y="17520"/>
                    </a:cubicBezTo>
                    <a:cubicBezTo>
                      <a:pt x="10658" y="17282"/>
                      <a:pt x="10733" y="17028"/>
                      <a:pt x="10807" y="16790"/>
                    </a:cubicBezTo>
                    <a:lnTo>
                      <a:pt x="10807" y="16790"/>
                    </a:lnTo>
                    <a:cubicBezTo>
                      <a:pt x="10852" y="16656"/>
                      <a:pt x="10911" y="16522"/>
                      <a:pt x="10971" y="16403"/>
                    </a:cubicBezTo>
                    <a:cubicBezTo>
                      <a:pt x="11075" y="16210"/>
                      <a:pt x="11179" y="16031"/>
                      <a:pt x="11283" y="15838"/>
                    </a:cubicBezTo>
                    <a:cubicBezTo>
                      <a:pt x="11477" y="15585"/>
                      <a:pt x="11670" y="15332"/>
                      <a:pt x="11864" y="15079"/>
                    </a:cubicBezTo>
                    <a:cubicBezTo>
                      <a:pt x="11923" y="15004"/>
                      <a:pt x="11894" y="14930"/>
                      <a:pt x="11864" y="14855"/>
                    </a:cubicBezTo>
                    <a:cubicBezTo>
                      <a:pt x="11670" y="14364"/>
                      <a:pt x="11328" y="13977"/>
                      <a:pt x="10956" y="13620"/>
                    </a:cubicBezTo>
                    <a:cubicBezTo>
                      <a:pt x="10867" y="13531"/>
                      <a:pt x="10762" y="13441"/>
                      <a:pt x="10643" y="13352"/>
                    </a:cubicBezTo>
                    <a:cubicBezTo>
                      <a:pt x="10554" y="13456"/>
                      <a:pt x="10494" y="13545"/>
                      <a:pt x="10420" y="13620"/>
                    </a:cubicBezTo>
                    <a:cubicBezTo>
                      <a:pt x="10286" y="13739"/>
                      <a:pt x="10167" y="13858"/>
                      <a:pt x="10018" y="13962"/>
                    </a:cubicBezTo>
                    <a:cubicBezTo>
                      <a:pt x="9959" y="14022"/>
                      <a:pt x="9869" y="14051"/>
                      <a:pt x="9825" y="13932"/>
                    </a:cubicBezTo>
                    <a:cubicBezTo>
                      <a:pt x="9825" y="13932"/>
                      <a:pt x="9825" y="13918"/>
                      <a:pt x="9825" y="13918"/>
                    </a:cubicBezTo>
                    <a:cubicBezTo>
                      <a:pt x="10465" y="13218"/>
                      <a:pt x="10941" y="12429"/>
                      <a:pt x="11149" y="11506"/>
                    </a:cubicBezTo>
                    <a:cubicBezTo>
                      <a:pt x="11164" y="11402"/>
                      <a:pt x="11224" y="11313"/>
                      <a:pt x="11283" y="11223"/>
                    </a:cubicBezTo>
                    <a:cubicBezTo>
                      <a:pt x="11358" y="11119"/>
                      <a:pt x="11462" y="11045"/>
                      <a:pt x="11536" y="10941"/>
                    </a:cubicBezTo>
                    <a:cubicBezTo>
                      <a:pt x="11670" y="10717"/>
                      <a:pt x="11804" y="10479"/>
                      <a:pt x="11938" y="10256"/>
                    </a:cubicBezTo>
                    <a:cubicBezTo>
                      <a:pt x="11968" y="10196"/>
                      <a:pt x="11983" y="10152"/>
                      <a:pt x="12028" y="10047"/>
                    </a:cubicBezTo>
                    <a:cubicBezTo>
                      <a:pt x="11462" y="10271"/>
                      <a:pt x="10941" y="10449"/>
                      <a:pt x="10450" y="10673"/>
                    </a:cubicBezTo>
                    <a:cubicBezTo>
                      <a:pt x="9973" y="10896"/>
                      <a:pt x="9482" y="11119"/>
                      <a:pt x="8976" y="11253"/>
                    </a:cubicBezTo>
                    <a:cubicBezTo>
                      <a:pt x="8619" y="11342"/>
                      <a:pt x="8277" y="11402"/>
                      <a:pt x="7919" y="11357"/>
                    </a:cubicBezTo>
                    <a:cubicBezTo>
                      <a:pt x="7711" y="11328"/>
                      <a:pt x="7488" y="11298"/>
                      <a:pt x="7279" y="11283"/>
                    </a:cubicBezTo>
                    <a:cubicBezTo>
                      <a:pt x="7145" y="11283"/>
                      <a:pt x="6996" y="11283"/>
                      <a:pt x="6848" y="11313"/>
                    </a:cubicBezTo>
                    <a:cubicBezTo>
                      <a:pt x="6699" y="11357"/>
                      <a:pt x="6550" y="11432"/>
                      <a:pt x="6386" y="11491"/>
                    </a:cubicBezTo>
                    <a:cubicBezTo>
                      <a:pt x="6312" y="11521"/>
                      <a:pt x="6222" y="11536"/>
                      <a:pt x="6148" y="11566"/>
                    </a:cubicBezTo>
                    <a:cubicBezTo>
                      <a:pt x="6267" y="11313"/>
                      <a:pt x="6520" y="11298"/>
                      <a:pt x="6699" y="11149"/>
                    </a:cubicBezTo>
                    <a:cubicBezTo>
                      <a:pt x="6371" y="11015"/>
                      <a:pt x="6044" y="10896"/>
                      <a:pt x="5687" y="10762"/>
                    </a:cubicBezTo>
                    <a:cubicBezTo>
                      <a:pt x="5627" y="10881"/>
                      <a:pt x="5538" y="11000"/>
                      <a:pt x="5493" y="11134"/>
                    </a:cubicBezTo>
                    <a:cubicBezTo>
                      <a:pt x="5270" y="11715"/>
                      <a:pt x="5181" y="12295"/>
                      <a:pt x="5389" y="12905"/>
                    </a:cubicBezTo>
                    <a:cubicBezTo>
                      <a:pt x="5538" y="13352"/>
                      <a:pt x="5702" y="13769"/>
                      <a:pt x="5984" y="14141"/>
                    </a:cubicBezTo>
                    <a:cubicBezTo>
                      <a:pt x="6520" y="14840"/>
                      <a:pt x="7309" y="14959"/>
                      <a:pt x="8113" y="15064"/>
                    </a:cubicBezTo>
                    <a:cubicBezTo>
                      <a:pt x="8291" y="14959"/>
                      <a:pt x="8351" y="15153"/>
                      <a:pt x="8500" y="15213"/>
                    </a:cubicBezTo>
                    <a:cubicBezTo>
                      <a:pt x="8351" y="15287"/>
                      <a:pt x="8217" y="15302"/>
                      <a:pt x="8128" y="15391"/>
                    </a:cubicBezTo>
                    <a:cubicBezTo>
                      <a:pt x="7860" y="15659"/>
                      <a:pt x="7592" y="15942"/>
                      <a:pt x="7458" y="16314"/>
                    </a:cubicBezTo>
                    <a:cubicBezTo>
                      <a:pt x="7339" y="16716"/>
                      <a:pt x="7190" y="17118"/>
                      <a:pt x="7086" y="17520"/>
                    </a:cubicBezTo>
                    <a:cubicBezTo>
                      <a:pt x="6967" y="17966"/>
                      <a:pt x="6952" y="18413"/>
                      <a:pt x="7160" y="18830"/>
                    </a:cubicBezTo>
                    <a:cubicBezTo>
                      <a:pt x="7190" y="18949"/>
                      <a:pt x="7235" y="19053"/>
                      <a:pt x="7264" y="19157"/>
                    </a:cubicBezTo>
                    <a:cubicBezTo>
                      <a:pt x="7324" y="19246"/>
                      <a:pt x="7369" y="19351"/>
                      <a:pt x="7428" y="19440"/>
                    </a:cubicBezTo>
                    <a:cubicBezTo>
                      <a:pt x="7488" y="19514"/>
                      <a:pt x="7532" y="19589"/>
                      <a:pt x="7577" y="19648"/>
                    </a:cubicBezTo>
                    <a:cubicBezTo>
                      <a:pt x="7696" y="19767"/>
                      <a:pt x="7815" y="19886"/>
                      <a:pt x="7919" y="19991"/>
                    </a:cubicBezTo>
                    <a:cubicBezTo>
                      <a:pt x="8098" y="20199"/>
                      <a:pt x="8336" y="20333"/>
                      <a:pt x="8589" y="20422"/>
                    </a:cubicBezTo>
                    <a:cubicBezTo>
                      <a:pt x="8678" y="20467"/>
                      <a:pt x="8768" y="20497"/>
                      <a:pt x="8857" y="20541"/>
                    </a:cubicBezTo>
                    <a:cubicBezTo>
                      <a:pt x="9065" y="20601"/>
                      <a:pt x="9259" y="20646"/>
                      <a:pt x="9467" y="20690"/>
                    </a:cubicBezTo>
                    <a:cubicBezTo>
                      <a:pt x="9586" y="20705"/>
                      <a:pt x="9691" y="20735"/>
                      <a:pt x="9810" y="20750"/>
                    </a:cubicBezTo>
                    <a:cubicBezTo>
                      <a:pt x="9825" y="20765"/>
                      <a:pt x="9839" y="20765"/>
                      <a:pt x="9854" y="20750"/>
                    </a:cubicBezTo>
                    <a:lnTo>
                      <a:pt x="10569" y="20794"/>
                    </a:lnTo>
                    <a:cubicBezTo>
                      <a:pt x="10599" y="20794"/>
                      <a:pt x="10614" y="20794"/>
                      <a:pt x="10628" y="20794"/>
                    </a:cubicBezTo>
                    <a:lnTo>
                      <a:pt x="11492" y="20794"/>
                    </a:lnTo>
                    <a:cubicBezTo>
                      <a:pt x="11432" y="20884"/>
                      <a:pt x="11402" y="20913"/>
                      <a:pt x="11373" y="20958"/>
                    </a:cubicBezTo>
                    <a:cubicBezTo>
                      <a:pt x="11373" y="21003"/>
                      <a:pt x="11388" y="21047"/>
                      <a:pt x="11388" y="21077"/>
                    </a:cubicBezTo>
                    <a:cubicBezTo>
                      <a:pt x="11477" y="21137"/>
                      <a:pt x="11581" y="21196"/>
                      <a:pt x="11670" y="21256"/>
                    </a:cubicBezTo>
                    <a:cubicBezTo>
                      <a:pt x="11745" y="21286"/>
                      <a:pt x="11819" y="21315"/>
                      <a:pt x="11894" y="21345"/>
                    </a:cubicBezTo>
                    <a:cubicBezTo>
                      <a:pt x="11983" y="21390"/>
                      <a:pt x="12072" y="21434"/>
                      <a:pt x="12162" y="21479"/>
                    </a:cubicBezTo>
                    <a:cubicBezTo>
                      <a:pt x="12489" y="21628"/>
                      <a:pt x="12831" y="21762"/>
                      <a:pt x="13159" y="21911"/>
                    </a:cubicBezTo>
                    <a:cubicBezTo>
                      <a:pt x="13278" y="21970"/>
                      <a:pt x="13412" y="22030"/>
                      <a:pt x="13546" y="22089"/>
                    </a:cubicBezTo>
                    <a:cubicBezTo>
                      <a:pt x="14037" y="22327"/>
                      <a:pt x="14558" y="22521"/>
                      <a:pt x="15124" y="22566"/>
                    </a:cubicBezTo>
                    <a:cubicBezTo>
                      <a:pt x="15481" y="22640"/>
                      <a:pt x="15838" y="22655"/>
                      <a:pt x="16210" y="22566"/>
                    </a:cubicBezTo>
                    <a:cubicBezTo>
                      <a:pt x="16270" y="22551"/>
                      <a:pt x="16344" y="22521"/>
                      <a:pt x="16404" y="22506"/>
                    </a:cubicBezTo>
                    <a:cubicBezTo>
                      <a:pt x="16493" y="22476"/>
                      <a:pt x="16597" y="22432"/>
                      <a:pt x="16687" y="22402"/>
                    </a:cubicBezTo>
                    <a:cubicBezTo>
                      <a:pt x="16746" y="22357"/>
                      <a:pt x="16791" y="22327"/>
                      <a:pt x="16850" y="22283"/>
                    </a:cubicBezTo>
                    <a:cubicBezTo>
                      <a:pt x="16895" y="22283"/>
                      <a:pt x="16940" y="22283"/>
                      <a:pt x="16969" y="22268"/>
                    </a:cubicBezTo>
                    <a:cubicBezTo>
                      <a:pt x="17074" y="22208"/>
                      <a:pt x="17148" y="22223"/>
                      <a:pt x="17222" y="22313"/>
                    </a:cubicBezTo>
                    <a:cubicBezTo>
                      <a:pt x="17282" y="22342"/>
                      <a:pt x="17327" y="22372"/>
                      <a:pt x="17371" y="22402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46"/>
              <p:cNvSpPr/>
              <p:nvPr/>
            </p:nvSpPr>
            <p:spPr>
              <a:xfrm>
                <a:off x="7342510" y="2034032"/>
                <a:ext cx="692758" cy="1040715"/>
              </a:xfrm>
              <a:custGeom>
                <a:rect b="b" l="l" r="r" t="t"/>
                <a:pathLst>
                  <a:path extrusionOk="0" h="24397" w="16240">
                    <a:moveTo>
                      <a:pt x="8604" y="15525"/>
                    </a:moveTo>
                    <a:cubicBezTo>
                      <a:pt x="8574" y="15421"/>
                      <a:pt x="8559" y="15302"/>
                      <a:pt x="8544" y="15198"/>
                    </a:cubicBezTo>
                    <a:cubicBezTo>
                      <a:pt x="8440" y="14588"/>
                      <a:pt x="8321" y="13992"/>
                      <a:pt x="8232" y="13382"/>
                    </a:cubicBezTo>
                    <a:cubicBezTo>
                      <a:pt x="8217" y="13278"/>
                      <a:pt x="8217" y="13144"/>
                      <a:pt x="8261" y="13040"/>
                    </a:cubicBezTo>
                    <a:cubicBezTo>
                      <a:pt x="8395" y="12787"/>
                      <a:pt x="8544" y="12533"/>
                      <a:pt x="8708" y="12295"/>
                    </a:cubicBezTo>
                    <a:cubicBezTo>
                      <a:pt x="8767" y="12191"/>
                      <a:pt x="8887" y="12102"/>
                      <a:pt x="8976" y="12013"/>
                    </a:cubicBezTo>
                    <a:cubicBezTo>
                      <a:pt x="8991" y="12027"/>
                      <a:pt x="9021" y="12042"/>
                      <a:pt x="9035" y="12057"/>
                    </a:cubicBezTo>
                    <a:lnTo>
                      <a:pt x="8857" y="12385"/>
                    </a:lnTo>
                    <a:cubicBezTo>
                      <a:pt x="8857" y="12385"/>
                      <a:pt x="8857" y="12385"/>
                      <a:pt x="8857" y="12385"/>
                    </a:cubicBezTo>
                    <a:cubicBezTo>
                      <a:pt x="8782" y="12504"/>
                      <a:pt x="8708" y="12608"/>
                      <a:pt x="8634" y="12727"/>
                    </a:cubicBezTo>
                    <a:cubicBezTo>
                      <a:pt x="8619" y="12757"/>
                      <a:pt x="8604" y="12787"/>
                      <a:pt x="8589" y="12816"/>
                    </a:cubicBezTo>
                    <a:cubicBezTo>
                      <a:pt x="8485" y="12935"/>
                      <a:pt x="8410" y="13054"/>
                      <a:pt x="8425" y="13218"/>
                    </a:cubicBezTo>
                    <a:cubicBezTo>
                      <a:pt x="8440" y="13337"/>
                      <a:pt x="8455" y="13441"/>
                      <a:pt x="8455" y="13561"/>
                    </a:cubicBezTo>
                    <a:cubicBezTo>
                      <a:pt x="8485" y="13694"/>
                      <a:pt x="8514" y="13814"/>
                      <a:pt x="8529" y="13948"/>
                    </a:cubicBezTo>
                    <a:lnTo>
                      <a:pt x="8529" y="13948"/>
                    </a:lnTo>
                    <a:cubicBezTo>
                      <a:pt x="8559" y="14126"/>
                      <a:pt x="8604" y="14320"/>
                      <a:pt x="8634" y="14498"/>
                    </a:cubicBezTo>
                    <a:lnTo>
                      <a:pt x="8634" y="14498"/>
                    </a:lnTo>
                    <a:cubicBezTo>
                      <a:pt x="8767" y="15034"/>
                      <a:pt x="8901" y="15555"/>
                      <a:pt x="9021" y="16091"/>
                    </a:cubicBezTo>
                    <a:lnTo>
                      <a:pt x="9021" y="16091"/>
                    </a:lnTo>
                    <a:cubicBezTo>
                      <a:pt x="9080" y="16299"/>
                      <a:pt x="9140" y="16493"/>
                      <a:pt x="9199" y="16701"/>
                    </a:cubicBezTo>
                    <a:cubicBezTo>
                      <a:pt x="9229" y="16835"/>
                      <a:pt x="9259" y="16954"/>
                      <a:pt x="9303" y="17073"/>
                    </a:cubicBezTo>
                    <a:cubicBezTo>
                      <a:pt x="9348" y="17192"/>
                      <a:pt x="9408" y="17297"/>
                      <a:pt x="9467" y="17416"/>
                    </a:cubicBezTo>
                    <a:cubicBezTo>
                      <a:pt x="9899" y="17684"/>
                      <a:pt x="10315" y="17966"/>
                      <a:pt x="10747" y="18220"/>
                    </a:cubicBezTo>
                    <a:cubicBezTo>
                      <a:pt x="11685" y="18755"/>
                      <a:pt x="12667" y="19217"/>
                      <a:pt x="13724" y="19455"/>
                    </a:cubicBezTo>
                    <a:cubicBezTo>
                      <a:pt x="13933" y="19515"/>
                      <a:pt x="13962" y="19500"/>
                      <a:pt x="14096" y="19321"/>
                    </a:cubicBezTo>
                    <a:cubicBezTo>
                      <a:pt x="14171" y="19217"/>
                      <a:pt x="14260" y="19113"/>
                      <a:pt x="14334" y="19008"/>
                    </a:cubicBezTo>
                    <a:lnTo>
                      <a:pt x="14334" y="19008"/>
                    </a:lnTo>
                    <a:cubicBezTo>
                      <a:pt x="14483" y="18860"/>
                      <a:pt x="14617" y="18711"/>
                      <a:pt x="14766" y="18577"/>
                    </a:cubicBezTo>
                    <a:lnTo>
                      <a:pt x="14766" y="18577"/>
                    </a:lnTo>
                    <a:cubicBezTo>
                      <a:pt x="14840" y="18517"/>
                      <a:pt x="14915" y="18458"/>
                      <a:pt x="14989" y="18398"/>
                    </a:cubicBezTo>
                    <a:lnTo>
                      <a:pt x="14989" y="18398"/>
                    </a:lnTo>
                    <a:cubicBezTo>
                      <a:pt x="15138" y="18309"/>
                      <a:pt x="15287" y="18220"/>
                      <a:pt x="15421" y="18130"/>
                    </a:cubicBezTo>
                    <a:lnTo>
                      <a:pt x="15525" y="18056"/>
                    </a:lnTo>
                    <a:cubicBezTo>
                      <a:pt x="15748" y="18041"/>
                      <a:pt x="15942" y="17862"/>
                      <a:pt x="16240" y="17937"/>
                    </a:cubicBezTo>
                    <a:cubicBezTo>
                      <a:pt x="16150" y="18041"/>
                      <a:pt x="16076" y="18130"/>
                      <a:pt x="16016" y="18205"/>
                    </a:cubicBezTo>
                    <a:lnTo>
                      <a:pt x="16016" y="18220"/>
                    </a:lnTo>
                    <a:lnTo>
                      <a:pt x="16002" y="18220"/>
                    </a:lnTo>
                    <a:cubicBezTo>
                      <a:pt x="15734" y="18383"/>
                      <a:pt x="15451" y="18547"/>
                      <a:pt x="15183" y="18740"/>
                    </a:cubicBezTo>
                    <a:cubicBezTo>
                      <a:pt x="15004" y="18874"/>
                      <a:pt x="14855" y="19053"/>
                      <a:pt x="14692" y="19202"/>
                    </a:cubicBezTo>
                    <a:lnTo>
                      <a:pt x="14707" y="19217"/>
                    </a:lnTo>
                    <a:lnTo>
                      <a:pt x="14692" y="19202"/>
                    </a:lnTo>
                    <a:cubicBezTo>
                      <a:pt x="14558" y="19395"/>
                      <a:pt x="14424" y="19574"/>
                      <a:pt x="14305" y="19768"/>
                    </a:cubicBezTo>
                    <a:cubicBezTo>
                      <a:pt x="14275" y="19827"/>
                      <a:pt x="14230" y="19902"/>
                      <a:pt x="14200" y="19976"/>
                    </a:cubicBezTo>
                    <a:cubicBezTo>
                      <a:pt x="14141" y="20155"/>
                      <a:pt x="14066" y="20333"/>
                      <a:pt x="14037" y="20512"/>
                    </a:cubicBezTo>
                    <a:cubicBezTo>
                      <a:pt x="14007" y="20690"/>
                      <a:pt x="13903" y="20780"/>
                      <a:pt x="13769" y="20854"/>
                    </a:cubicBezTo>
                    <a:cubicBezTo>
                      <a:pt x="13709" y="20884"/>
                      <a:pt x="13650" y="20899"/>
                      <a:pt x="13590" y="20914"/>
                    </a:cubicBezTo>
                    <a:cubicBezTo>
                      <a:pt x="12697" y="21197"/>
                      <a:pt x="11893" y="21598"/>
                      <a:pt x="11268" y="22313"/>
                    </a:cubicBezTo>
                    <a:cubicBezTo>
                      <a:pt x="11119" y="22477"/>
                      <a:pt x="10985" y="22640"/>
                      <a:pt x="10881" y="22834"/>
                    </a:cubicBezTo>
                    <a:cubicBezTo>
                      <a:pt x="10688" y="23206"/>
                      <a:pt x="10539" y="23593"/>
                      <a:pt x="10464" y="23995"/>
                    </a:cubicBezTo>
                    <a:cubicBezTo>
                      <a:pt x="10449" y="24099"/>
                      <a:pt x="10420" y="24203"/>
                      <a:pt x="10375" y="24307"/>
                    </a:cubicBezTo>
                    <a:cubicBezTo>
                      <a:pt x="10345" y="24352"/>
                      <a:pt x="10286" y="24367"/>
                      <a:pt x="10226" y="24397"/>
                    </a:cubicBezTo>
                    <a:cubicBezTo>
                      <a:pt x="10226" y="24352"/>
                      <a:pt x="10211" y="24293"/>
                      <a:pt x="10196" y="24233"/>
                    </a:cubicBezTo>
                    <a:lnTo>
                      <a:pt x="10196" y="24233"/>
                    </a:lnTo>
                    <a:cubicBezTo>
                      <a:pt x="10286" y="23772"/>
                      <a:pt x="10420" y="23310"/>
                      <a:pt x="10598" y="22864"/>
                    </a:cubicBezTo>
                    <a:lnTo>
                      <a:pt x="10583" y="22864"/>
                    </a:lnTo>
                    <a:cubicBezTo>
                      <a:pt x="10703" y="22655"/>
                      <a:pt x="10807" y="22447"/>
                      <a:pt x="10911" y="22238"/>
                    </a:cubicBezTo>
                    <a:cubicBezTo>
                      <a:pt x="11000" y="22149"/>
                      <a:pt x="11090" y="22060"/>
                      <a:pt x="11179" y="21956"/>
                    </a:cubicBezTo>
                    <a:cubicBezTo>
                      <a:pt x="11402" y="21747"/>
                      <a:pt x="11640" y="21539"/>
                      <a:pt x="11864" y="21316"/>
                    </a:cubicBezTo>
                    <a:lnTo>
                      <a:pt x="12012" y="21197"/>
                    </a:lnTo>
                    <a:cubicBezTo>
                      <a:pt x="12102" y="21152"/>
                      <a:pt x="12206" y="21092"/>
                      <a:pt x="12310" y="21048"/>
                    </a:cubicBezTo>
                    <a:cubicBezTo>
                      <a:pt x="12533" y="20839"/>
                      <a:pt x="12861" y="20809"/>
                      <a:pt x="13114" y="20661"/>
                    </a:cubicBezTo>
                    <a:cubicBezTo>
                      <a:pt x="13233" y="20646"/>
                      <a:pt x="13352" y="20601"/>
                      <a:pt x="13441" y="20527"/>
                    </a:cubicBezTo>
                    <a:cubicBezTo>
                      <a:pt x="13188" y="19976"/>
                      <a:pt x="12771" y="19619"/>
                      <a:pt x="12251" y="19366"/>
                    </a:cubicBezTo>
                    <a:cubicBezTo>
                      <a:pt x="12191" y="19336"/>
                      <a:pt x="12146" y="19306"/>
                      <a:pt x="12087" y="19261"/>
                    </a:cubicBezTo>
                    <a:cubicBezTo>
                      <a:pt x="11997" y="19217"/>
                      <a:pt x="11893" y="19157"/>
                      <a:pt x="11789" y="19098"/>
                    </a:cubicBezTo>
                    <a:lnTo>
                      <a:pt x="11789" y="19098"/>
                    </a:lnTo>
                    <a:cubicBezTo>
                      <a:pt x="11238" y="18785"/>
                      <a:pt x="10673" y="18473"/>
                      <a:pt x="10107" y="18160"/>
                    </a:cubicBezTo>
                    <a:cubicBezTo>
                      <a:pt x="10107" y="18160"/>
                      <a:pt x="10092" y="18175"/>
                      <a:pt x="10077" y="18175"/>
                    </a:cubicBezTo>
                    <a:cubicBezTo>
                      <a:pt x="9973" y="18100"/>
                      <a:pt x="9869" y="18026"/>
                      <a:pt x="9750" y="17952"/>
                    </a:cubicBezTo>
                    <a:cubicBezTo>
                      <a:pt x="9661" y="17892"/>
                      <a:pt x="9586" y="17803"/>
                      <a:pt x="9482" y="17758"/>
                    </a:cubicBezTo>
                    <a:cubicBezTo>
                      <a:pt x="9288" y="17684"/>
                      <a:pt x="9169" y="17550"/>
                      <a:pt x="9095" y="17371"/>
                    </a:cubicBezTo>
                    <a:cubicBezTo>
                      <a:pt x="9080" y="17341"/>
                      <a:pt x="9050" y="17312"/>
                      <a:pt x="9035" y="17297"/>
                    </a:cubicBezTo>
                    <a:lnTo>
                      <a:pt x="8991" y="17133"/>
                    </a:lnTo>
                    <a:cubicBezTo>
                      <a:pt x="8887" y="17073"/>
                      <a:pt x="8797" y="16999"/>
                      <a:pt x="8708" y="16939"/>
                    </a:cubicBezTo>
                    <a:cubicBezTo>
                      <a:pt x="8232" y="16657"/>
                      <a:pt x="7696" y="16508"/>
                      <a:pt x="7145" y="16448"/>
                    </a:cubicBezTo>
                    <a:cubicBezTo>
                      <a:pt x="6445" y="16389"/>
                      <a:pt x="5835" y="16091"/>
                      <a:pt x="5255" y="15719"/>
                    </a:cubicBezTo>
                    <a:cubicBezTo>
                      <a:pt x="5016" y="15570"/>
                      <a:pt x="4838" y="15332"/>
                      <a:pt x="4629" y="15138"/>
                    </a:cubicBezTo>
                    <a:cubicBezTo>
                      <a:pt x="4451" y="14975"/>
                      <a:pt x="4272" y="14811"/>
                      <a:pt x="4094" y="14632"/>
                    </a:cubicBezTo>
                    <a:lnTo>
                      <a:pt x="4094" y="14647"/>
                    </a:lnTo>
                    <a:lnTo>
                      <a:pt x="4094" y="14632"/>
                    </a:lnTo>
                    <a:cubicBezTo>
                      <a:pt x="3989" y="14558"/>
                      <a:pt x="3870" y="14498"/>
                      <a:pt x="3766" y="14424"/>
                    </a:cubicBezTo>
                    <a:lnTo>
                      <a:pt x="3766" y="14424"/>
                    </a:lnTo>
                    <a:cubicBezTo>
                      <a:pt x="3602" y="14320"/>
                      <a:pt x="3454" y="14186"/>
                      <a:pt x="3290" y="14111"/>
                    </a:cubicBezTo>
                    <a:cubicBezTo>
                      <a:pt x="2977" y="13948"/>
                      <a:pt x="2650" y="13918"/>
                      <a:pt x="2322" y="14096"/>
                    </a:cubicBezTo>
                    <a:lnTo>
                      <a:pt x="2322" y="14096"/>
                    </a:lnTo>
                    <a:cubicBezTo>
                      <a:pt x="2233" y="14171"/>
                      <a:pt x="2144" y="14245"/>
                      <a:pt x="2054" y="14335"/>
                    </a:cubicBezTo>
                    <a:cubicBezTo>
                      <a:pt x="2010" y="14275"/>
                      <a:pt x="1980" y="14230"/>
                      <a:pt x="1965" y="14215"/>
                    </a:cubicBezTo>
                    <a:cubicBezTo>
                      <a:pt x="1772" y="14215"/>
                      <a:pt x="1667" y="14349"/>
                      <a:pt x="1563" y="14483"/>
                    </a:cubicBezTo>
                    <a:cubicBezTo>
                      <a:pt x="1489" y="14573"/>
                      <a:pt x="1399" y="14662"/>
                      <a:pt x="1310" y="14736"/>
                    </a:cubicBezTo>
                    <a:cubicBezTo>
                      <a:pt x="1132" y="14885"/>
                      <a:pt x="953" y="15034"/>
                      <a:pt x="774" y="15183"/>
                    </a:cubicBezTo>
                    <a:lnTo>
                      <a:pt x="774" y="15198"/>
                    </a:lnTo>
                    <a:lnTo>
                      <a:pt x="774" y="15183"/>
                    </a:lnTo>
                    <a:cubicBezTo>
                      <a:pt x="551" y="15332"/>
                      <a:pt x="328" y="15466"/>
                      <a:pt x="119" y="15615"/>
                    </a:cubicBezTo>
                    <a:cubicBezTo>
                      <a:pt x="60" y="15659"/>
                      <a:pt x="30" y="15644"/>
                      <a:pt x="0" y="15585"/>
                    </a:cubicBezTo>
                    <a:cubicBezTo>
                      <a:pt x="149" y="15436"/>
                      <a:pt x="298" y="15302"/>
                      <a:pt x="447" y="15153"/>
                    </a:cubicBezTo>
                    <a:lnTo>
                      <a:pt x="730" y="14930"/>
                    </a:lnTo>
                    <a:cubicBezTo>
                      <a:pt x="804" y="14856"/>
                      <a:pt x="879" y="14781"/>
                      <a:pt x="953" y="14722"/>
                    </a:cubicBezTo>
                    <a:cubicBezTo>
                      <a:pt x="1310" y="14513"/>
                      <a:pt x="1533" y="14186"/>
                      <a:pt x="1727" y="13828"/>
                    </a:cubicBezTo>
                    <a:lnTo>
                      <a:pt x="1727" y="13843"/>
                    </a:lnTo>
                    <a:cubicBezTo>
                      <a:pt x="1816" y="13590"/>
                      <a:pt x="1906" y="13352"/>
                      <a:pt x="1995" y="13099"/>
                    </a:cubicBezTo>
                    <a:cubicBezTo>
                      <a:pt x="2025" y="12995"/>
                      <a:pt x="2054" y="12891"/>
                      <a:pt x="2084" y="12772"/>
                    </a:cubicBezTo>
                    <a:cubicBezTo>
                      <a:pt x="2025" y="12727"/>
                      <a:pt x="1965" y="12667"/>
                      <a:pt x="1906" y="12608"/>
                    </a:cubicBezTo>
                    <a:cubicBezTo>
                      <a:pt x="1846" y="12533"/>
                      <a:pt x="1786" y="12459"/>
                      <a:pt x="1727" y="12385"/>
                    </a:cubicBezTo>
                    <a:lnTo>
                      <a:pt x="1727" y="12385"/>
                    </a:lnTo>
                    <a:cubicBezTo>
                      <a:pt x="1414" y="11893"/>
                      <a:pt x="1221" y="11343"/>
                      <a:pt x="1117" y="10762"/>
                    </a:cubicBezTo>
                    <a:cubicBezTo>
                      <a:pt x="1027" y="10256"/>
                      <a:pt x="1042" y="9750"/>
                      <a:pt x="1042" y="9244"/>
                    </a:cubicBezTo>
                    <a:cubicBezTo>
                      <a:pt x="1042" y="8827"/>
                      <a:pt x="1102" y="8440"/>
                      <a:pt x="1236" y="8053"/>
                    </a:cubicBezTo>
                    <a:cubicBezTo>
                      <a:pt x="1266" y="8023"/>
                      <a:pt x="1295" y="7994"/>
                      <a:pt x="1325" y="7949"/>
                    </a:cubicBezTo>
                    <a:cubicBezTo>
                      <a:pt x="1563" y="7577"/>
                      <a:pt x="1757" y="7487"/>
                      <a:pt x="2173" y="7607"/>
                    </a:cubicBezTo>
                    <a:cubicBezTo>
                      <a:pt x="2367" y="7666"/>
                      <a:pt x="2546" y="7755"/>
                      <a:pt x="2739" y="7830"/>
                    </a:cubicBezTo>
                    <a:cubicBezTo>
                      <a:pt x="2888" y="7056"/>
                      <a:pt x="3305" y="6416"/>
                      <a:pt x="3811" y="5835"/>
                    </a:cubicBezTo>
                    <a:cubicBezTo>
                      <a:pt x="3900" y="5731"/>
                      <a:pt x="3930" y="5627"/>
                      <a:pt x="3915" y="5493"/>
                    </a:cubicBezTo>
                    <a:cubicBezTo>
                      <a:pt x="3885" y="5195"/>
                      <a:pt x="3870" y="4883"/>
                      <a:pt x="3855" y="4585"/>
                    </a:cubicBezTo>
                    <a:cubicBezTo>
                      <a:pt x="3826" y="4168"/>
                      <a:pt x="3945" y="3796"/>
                      <a:pt x="4153" y="3439"/>
                    </a:cubicBezTo>
                    <a:cubicBezTo>
                      <a:pt x="4287" y="3201"/>
                      <a:pt x="4421" y="2962"/>
                      <a:pt x="4555" y="2709"/>
                    </a:cubicBezTo>
                    <a:cubicBezTo>
                      <a:pt x="4198" y="2293"/>
                      <a:pt x="3930" y="1846"/>
                      <a:pt x="3781" y="1325"/>
                    </a:cubicBezTo>
                    <a:cubicBezTo>
                      <a:pt x="3692" y="998"/>
                      <a:pt x="3632" y="670"/>
                      <a:pt x="3662" y="328"/>
                    </a:cubicBezTo>
                    <a:cubicBezTo>
                      <a:pt x="3662" y="239"/>
                      <a:pt x="3692" y="149"/>
                      <a:pt x="3722" y="60"/>
                    </a:cubicBezTo>
                    <a:cubicBezTo>
                      <a:pt x="3736" y="30"/>
                      <a:pt x="3796" y="0"/>
                      <a:pt x="3826" y="0"/>
                    </a:cubicBezTo>
                    <a:cubicBezTo>
                      <a:pt x="3855" y="0"/>
                      <a:pt x="3885" y="60"/>
                      <a:pt x="3885" y="90"/>
                    </a:cubicBezTo>
                    <a:cubicBezTo>
                      <a:pt x="3915" y="358"/>
                      <a:pt x="3915" y="626"/>
                      <a:pt x="3960" y="879"/>
                    </a:cubicBezTo>
                    <a:cubicBezTo>
                      <a:pt x="4064" y="1459"/>
                      <a:pt x="4347" y="1950"/>
                      <a:pt x="4704" y="2412"/>
                    </a:cubicBezTo>
                    <a:cubicBezTo>
                      <a:pt x="4749" y="2382"/>
                      <a:pt x="4793" y="2352"/>
                      <a:pt x="4838" y="2322"/>
                    </a:cubicBezTo>
                    <a:cubicBezTo>
                      <a:pt x="4972" y="2174"/>
                      <a:pt x="5106" y="2025"/>
                      <a:pt x="5225" y="1876"/>
                    </a:cubicBezTo>
                    <a:cubicBezTo>
                      <a:pt x="5552" y="1608"/>
                      <a:pt x="5939" y="1444"/>
                      <a:pt x="6326" y="1310"/>
                    </a:cubicBezTo>
                    <a:cubicBezTo>
                      <a:pt x="6624" y="1206"/>
                      <a:pt x="6952" y="1117"/>
                      <a:pt x="7279" y="1042"/>
                    </a:cubicBezTo>
                    <a:cubicBezTo>
                      <a:pt x="7487" y="998"/>
                      <a:pt x="7711" y="1013"/>
                      <a:pt x="7919" y="1027"/>
                    </a:cubicBezTo>
                    <a:cubicBezTo>
                      <a:pt x="8098" y="1042"/>
                      <a:pt x="8247" y="1117"/>
                      <a:pt x="8336" y="1325"/>
                    </a:cubicBezTo>
                    <a:cubicBezTo>
                      <a:pt x="8276" y="1340"/>
                      <a:pt x="8232" y="1355"/>
                      <a:pt x="8202" y="1340"/>
                    </a:cubicBezTo>
                    <a:cubicBezTo>
                      <a:pt x="7964" y="1191"/>
                      <a:pt x="7711" y="1206"/>
                      <a:pt x="7458" y="1266"/>
                    </a:cubicBezTo>
                    <a:cubicBezTo>
                      <a:pt x="6773" y="1429"/>
                      <a:pt x="6118" y="1653"/>
                      <a:pt x="5523" y="2025"/>
                    </a:cubicBezTo>
                    <a:cubicBezTo>
                      <a:pt x="5389" y="2099"/>
                      <a:pt x="5270" y="2203"/>
                      <a:pt x="5180" y="2337"/>
                    </a:cubicBezTo>
                    <a:cubicBezTo>
                      <a:pt x="4868" y="2799"/>
                      <a:pt x="4570" y="3260"/>
                      <a:pt x="4287" y="3751"/>
                    </a:cubicBezTo>
                    <a:cubicBezTo>
                      <a:pt x="4183" y="3930"/>
                      <a:pt x="4109" y="4168"/>
                      <a:pt x="4109" y="4377"/>
                    </a:cubicBezTo>
                    <a:cubicBezTo>
                      <a:pt x="4094" y="4898"/>
                      <a:pt x="4109" y="5433"/>
                      <a:pt x="4123" y="5969"/>
                    </a:cubicBezTo>
                    <a:cubicBezTo>
                      <a:pt x="4079" y="6014"/>
                      <a:pt x="3975" y="6073"/>
                      <a:pt x="3915" y="6148"/>
                    </a:cubicBezTo>
                    <a:cubicBezTo>
                      <a:pt x="3692" y="6475"/>
                      <a:pt x="3439" y="6788"/>
                      <a:pt x="3275" y="7130"/>
                    </a:cubicBezTo>
                    <a:cubicBezTo>
                      <a:pt x="2873" y="7979"/>
                      <a:pt x="2843" y="8857"/>
                      <a:pt x="3067" y="9765"/>
                    </a:cubicBezTo>
                    <a:cubicBezTo>
                      <a:pt x="3201" y="10360"/>
                      <a:pt x="3468" y="10896"/>
                      <a:pt x="3855" y="11372"/>
                    </a:cubicBezTo>
                    <a:cubicBezTo>
                      <a:pt x="3900" y="11447"/>
                      <a:pt x="3960" y="11506"/>
                      <a:pt x="4034" y="11611"/>
                    </a:cubicBezTo>
                    <a:cubicBezTo>
                      <a:pt x="3647" y="11536"/>
                      <a:pt x="3067" y="10703"/>
                      <a:pt x="2873" y="10033"/>
                    </a:cubicBezTo>
                    <a:cubicBezTo>
                      <a:pt x="2680" y="9378"/>
                      <a:pt x="2575" y="8723"/>
                      <a:pt x="2724" y="8023"/>
                    </a:cubicBezTo>
                    <a:cubicBezTo>
                      <a:pt x="2486" y="7949"/>
                      <a:pt x="2278" y="7860"/>
                      <a:pt x="2069" y="7800"/>
                    </a:cubicBezTo>
                    <a:cubicBezTo>
                      <a:pt x="1816" y="7726"/>
                      <a:pt x="1682" y="7800"/>
                      <a:pt x="1533" y="8023"/>
                    </a:cubicBezTo>
                    <a:cubicBezTo>
                      <a:pt x="1370" y="8261"/>
                      <a:pt x="1310" y="8544"/>
                      <a:pt x="1295" y="8827"/>
                    </a:cubicBezTo>
                    <a:cubicBezTo>
                      <a:pt x="1251" y="9601"/>
                      <a:pt x="1266" y="10360"/>
                      <a:pt x="1444" y="11119"/>
                    </a:cubicBezTo>
                    <a:cubicBezTo>
                      <a:pt x="1593" y="11700"/>
                      <a:pt x="1876" y="12191"/>
                      <a:pt x="2293" y="12608"/>
                    </a:cubicBezTo>
                    <a:cubicBezTo>
                      <a:pt x="2724" y="13025"/>
                      <a:pt x="3111" y="13471"/>
                      <a:pt x="3662" y="13739"/>
                    </a:cubicBezTo>
                    <a:cubicBezTo>
                      <a:pt x="3692" y="13754"/>
                      <a:pt x="3722" y="13769"/>
                      <a:pt x="3736" y="13784"/>
                    </a:cubicBezTo>
                    <a:cubicBezTo>
                      <a:pt x="3826" y="14067"/>
                      <a:pt x="4109" y="14111"/>
                      <a:pt x="4302" y="14275"/>
                    </a:cubicBezTo>
                    <a:cubicBezTo>
                      <a:pt x="4481" y="14439"/>
                      <a:pt x="4659" y="14632"/>
                      <a:pt x="4868" y="14751"/>
                    </a:cubicBezTo>
                    <a:cubicBezTo>
                      <a:pt x="5463" y="15064"/>
                      <a:pt x="5984" y="15496"/>
                      <a:pt x="6565" y="15853"/>
                    </a:cubicBezTo>
                    <a:cubicBezTo>
                      <a:pt x="6996" y="16121"/>
                      <a:pt x="7487" y="16210"/>
                      <a:pt x="7979" y="16195"/>
                    </a:cubicBezTo>
                    <a:cubicBezTo>
                      <a:pt x="8142" y="16180"/>
                      <a:pt x="8291" y="16076"/>
                      <a:pt x="8455" y="16017"/>
                    </a:cubicBezTo>
                    <a:cubicBezTo>
                      <a:pt x="8291" y="15674"/>
                      <a:pt x="8142" y="15362"/>
                      <a:pt x="8008" y="15049"/>
                    </a:cubicBezTo>
                    <a:cubicBezTo>
                      <a:pt x="7964" y="14945"/>
                      <a:pt x="7934" y="14841"/>
                      <a:pt x="7904" y="14722"/>
                    </a:cubicBezTo>
                    <a:cubicBezTo>
                      <a:pt x="8113" y="14826"/>
                      <a:pt x="8202" y="14960"/>
                      <a:pt x="8529" y="15600"/>
                    </a:cubicBezTo>
                    <a:cubicBezTo>
                      <a:pt x="8559" y="15644"/>
                      <a:pt x="8589" y="15689"/>
                      <a:pt x="8619" y="15749"/>
                    </a:cubicBezTo>
                    <a:cubicBezTo>
                      <a:pt x="8634" y="15734"/>
                      <a:pt x="8648" y="15734"/>
                      <a:pt x="8663" y="15719"/>
                    </a:cubicBezTo>
                    <a:cubicBezTo>
                      <a:pt x="8648" y="15659"/>
                      <a:pt x="8619" y="15600"/>
                      <a:pt x="8604" y="15525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46"/>
              <p:cNvSpPr/>
              <p:nvPr/>
            </p:nvSpPr>
            <p:spPr>
              <a:xfrm>
                <a:off x="7575544" y="1791485"/>
                <a:ext cx="318140" cy="747999"/>
              </a:xfrm>
              <a:custGeom>
                <a:rect b="b" l="l" r="r" t="t"/>
                <a:pathLst>
                  <a:path extrusionOk="0" h="17535" w="7458">
                    <a:moveTo>
                      <a:pt x="3617" y="11983"/>
                    </a:moveTo>
                    <a:cubicBezTo>
                      <a:pt x="3602" y="11983"/>
                      <a:pt x="3587" y="11983"/>
                      <a:pt x="3587" y="11983"/>
                    </a:cubicBezTo>
                    <a:lnTo>
                      <a:pt x="3587" y="12206"/>
                    </a:lnTo>
                    <a:lnTo>
                      <a:pt x="3617" y="12206"/>
                    </a:lnTo>
                    <a:close/>
                    <a:moveTo>
                      <a:pt x="3587" y="17475"/>
                    </a:moveTo>
                    <a:cubicBezTo>
                      <a:pt x="3617" y="17178"/>
                      <a:pt x="3558" y="16895"/>
                      <a:pt x="3498" y="16597"/>
                    </a:cubicBezTo>
                    <a:cubicBezTo>
                      <a:pt x="3364" y="15823"/>
                      <a:pt x="3230" y="15064"/>
                      <a:pt x="3111" y="14290"/>
                    </a:cubicBezTo>
                    <a:cubicBezTo>
                      <a:pt x="3066" y="13947"/>
                      <a:pt x="3141" y="13605"/>
                      <a:pt x="3230" y="13263"/>
                    </a:cubicBezTo>
                    <a:cubicBezTo>
                      <a:pt x="3394" y="12653"/>
                      <a:pt x="3438" y="12042"/>
                      <a:pt x="3304" y="11417"/>
                    </a:cubicBezTo>
                    <a:cubicBezTo>
                      <a:pt x="3230" y="11060"/>
                      <a:pt x="3007" y="10777"/>
                      <a:pt x="2754" y="10524"/>
                    </a:cubicBezTo>
                    <a:cubicBezTo>
                      <a:pt x="2501" y="10256"/>
                      <a:pt x="2203" y="10196"/>
                      <a:pt x="1861" y="10182"/>
                    </a:cubicBezTo>
                    <a:cubicBezTo>
                      <a:pt x="1280" y="10137"/>
                      <a:pt x="729" y="9929"/>
                      <a:pt x="208" y="9661"/>
                    </a:cubicBezTo>
                    <a:cubicBezTo>
                      <a:pt x="45" y="9571"/>
                      <a:pt x="30" y="9542"/>
                      <a:pt x="0" y="9363"/>
                    </a:cubicBezTo>
                    <a:cubicBezTo>
                      <a:pt x="283" y="9467"/>
                      <a:pt x="551" y="9586"/>
                      <a:pt x="819" y="9690"/>
                    </a:cubicBezTo>
                    <a:cubicBezTo>
                      <a:pt x="1355" y="9884"/>
                      <a:pt x="1905" y="9958"/>
                      <a:pt x="2471" y="9929"/>
                    </a:cubicBezTo>
                    <a:cubicBezTo>
                      <a:pt x="2620" y="9914"/>
                      <a:pt x="2754" y="9884"/>
                      <a:pt x="2903" y="9839"/>
                    </a:cubicBezTo>
                    <a:cubicBezTo>
                      <a:pt x="3141" y="9780"/>
                      <a:pt x="3364" y="9690"/>
                      <a:pt x="3602" y="9631"/>
                    </a:cubicBezTo>
                    <a:cubicBezTo>
                      <a:pt x="3751" y="9586"/>
                      <a:pt x="3825" y="9512"/>
                      <a:pt x="3885" y="9378"/>
                    </a:cubicBezTo>
                    <a:cubicBezTo>
                      <a:pt x="3989" y="9155"/>
                      <a:pt x="4108" y="8946"/>
                      <a:pt x="4212" y="8723"/>
                    </a:cubicBezTo>
                    <a:cubicBezTo>
                      <a:pt x="4465" y="8142"/>
                      <a:pt x="4823" y="7636"/>
                      <a:pt x="5254" y="7175"/>
                    </a:cubicBezTo>
                    <a:cubicBezTo>
                      <a:pt x="5418" y="6996"/>
                      <a:pt x="5582" y="6833"/>
                      <a:pt x="5731" y="6639"/>
                    </a:cubicBezTo>
                    <a:cubicBezTo>
                      <a:pt x="5805" y="6550"/>
                      <a:pt x="5850" y="6416"/>
                      <a:pt x="5909" y="6282"/>
                    </a:cubicBezTo>
                    <a:cubicBezTo>
                      <a:pt x="5939" y="6178"/>
                      <a:pt x="5954" y="6073"/>
                      <a:pt x="6014" y="5969"/>
                    </a:cubicBezTo>
                    <a:cubicBezTo>
                      <a:pt x="6103" y="5791"/>
                      <a:pt x="6103" y="5627"/>
                      <a:pt x="5999" y="5433"/>
                    </a:cubicBezTo>
                    <a:cubicBezTo>
                      <a:pt x="5701" y="4883"/>
                      <a:pt x="5433" y="4317"/>
                      <a:pt x="5150" y="3766"/>
                    </a:cubicBezTo>
                    <a:cubicBezTo>
                      <a:pt x="5106" y="3677"/>
                      <a:pt x="5061" y="3588"/>
                      <a:pt x="5031" y="3498"/>
                    </a:cubicBezTo>
                    <a:cubicBezTo>
                      <a:pt x="4972" y="3275"/>
                      <a:pt x="5001" y="3067"/>
                      <a:pt x="5180" y="2918"/>
                    </a:cubicBezTo>
                    <a:cubicBezTo>
                      <a:pt x="5820" y="2412"/>
                      <a:pt x="6326" y="1772"/>
                      <a:pt x="7026" y="1355"/>
                    </a:cubicBezTo>
                    <a:cubicBezTo>
                      <a:pt x="7085" y="1310"/>
                      <a:pt x="7130" y="1266"/>
                      <a:pt x="7189" y="1221"/>
                    </a:cubicBezTo>
                    <a:cubicBezTo>
                      <a:pt x="7100" y="1012"/>
                      <a:pt x="6996" y="819"/>
                      <a:pt x="6936" y="611"/>
                    </a:cubicBezTo>
                    <a:cubicBezTo>
                      <a:pt x="6877" y="417"/>
                      <a:pt x="6802" y="209"/>
                      <a:pt x="6951" y="0"/>
                    </a:cubicBezTo>
                    <a:cubicBezTo>
                      <a:pt x="7085" y="45"/>
                      <a:pt x="7085" y="164"/>
                      <a:pt x="7100" y="268"/>
                    </a:cubicBezTo>
                    <a:cubicBezTo>
                      <a:pt x="7145" y="521"/>
                      <a:pt x="7175" y="774"/>
                      <a:pt x="7353" y="983"/>
                    </a:cubicBezTo>
                    <a:cubicBezTo>
                      <a:pt x="7353" y="983"/>
                      <a:pt x="7353" y="983"/>
                      <a:pt x="7353" y="983"/>
                    </a:cubicBezTo>
                    <a:cubicBezTo>
                      <a:pt x="7457" y="1221"/>
                      <a:pt x="7457" y="1251"/>
                      <a:pt x="7264" y="1414"/>
                    </a:cubicBezTo>
                    <a:cubicBezTo>
                      <a:pt x="7219" y="1459"/>
                      <a:pt x="7189" y="1489"/>
                      <a:pt x="7145" y="1519"/>
                    </a:cubicBezTo>
                    <a:cubicBezTo>
                      <a:pt x="6505" y="1950"/>
                      <a:pt x="6028" y="2546"/>
                      <a:pt x="5448" y="3037"/>
                    </a:cubicBezTo>
                    <a:cubicBezTo>
                      <a:pt x="5299" y="3156"/>
                      <a:pt x="5269" y="3305"/>
                      <a:pt x="5388" y="3469"/>
                    </a:cubicBezTo>
                    <a:cubicBezTo>
                      <a:pt x="5478" y="3647"/>
                      <a:pt x="5567" y="3826"/>
                      <a:pt x="5656" y="4004"/>
                    </a:cubicBezTo>
                    <a:cubicBezTo>
                      <a:pt x="5731" y="4138"/>
                      <a:pt x="5805" y="4272"/>
                      <a:pt x="5880" y="4406"/>
                    </a:cubicBezTo>
                    <a:cubicBezTo>
                      <a:pt x="5894" y="4436"/>
                      <a:pt x="5909" y="4466"/>
                      <a:pt x="5924" y="4496"/>
                    </a:cubicBezTo>
                    <a:cubicBezTo>
                      <a:pt x="5984" y="4615"/>
                      <a:pt x="6043" y="4719"/>
                      <a:pt x="6103" y="4838"/>
                    </a:cubicBezTo>
                    <a:cubicBezTo>
                      <a:pt x="6147" y="4987"/>
                      <a:pt x="6192" y="5121"/>
                      <a:pt x="6252" y="5270"/>
                    </a:cubicBezTo>
                    <a:cubicBezTo>
                      <a:pt x="6296" y="5359"/>
                      <a:pt x="6326" y="5463"/>
                      <a:pt x="6371" y="5552"/>
                    </a:cubicBezTo>
                    <a:lnTo>
                      <a:pt x="6371" y="5538"/>
                    </a:lnTo>
                    <a:cubicBezTo>
                      <a:pt x="6356" y="5642"/>
                      <a:pt x="6356" y="5731"/>
                      <a:pt x="6326" y="5820"/>
                    </a:cubicBezTo>
                    <a:cubicBezTo>
                      <a:pt x="6162" y="6312"/>
                      <a:pt x="5984" y="6818"/>
                      <a:pt x="5552" y="7175"/>
                    </a:cubicBezTo>
                    <a:cubicBezTo>
                      <a:pt x="5463" y="7234"/>
                      <a:pt x="5403" y="7324"/>
                      <a:pt x="5329" y="7413"/>
                    </a:cubicBezTo>
                    <a:cubicBezTo>
                      <a:pt x="4942" y="7860"/>
                      <a:pt x="4585" y="8321"/>
                      <a:pt x="4376" y="8887"/>
                    </a:cubicBezTo>
                    <a:lnTo>
                      <a:pt x="4391" y="8887"/>
                    </a:lnTo>
                    <a:cubicBezTo>
                      <a:pt x="4302" y="9050"/>
                      <a:pt x="4123" y="9229"/>
                      <a:pt x="4138" y="9408"/>
                    </a:cubicBezTo>
                    <a:cubicBezTo>
                      <a:pt x="4153" y="9646"/>
                      <a:pt x="3930" y="9720"/>
                      <a:pt x="3885" y="9899"/>
                    </a:cubicBezTo>
                    <a:cubicBezTo>
                      <a:pt x="3885" y="9914"/>
                      <a:pt x="3885" y="9929"/>
                      <a:pt x="3885" y="9929"/>
                    </a:cubicBezTo>
                    <a:lnTo>
                      <a:pt x="3885" y="9929"/>
                    </a:lnTo>
                    <a:cubicBezTo>
                      <a:pt x="3870" y="10018"/>
                      <a:pt x="3840" y="10107"/>
                      <a:pt x="3840" y="10182"/>
                    </a:cubicBezTo>
                    <a:cubicBezTo>
                      <a:pt x="3825" y="10524"/>
                      <a:pt x="3885" y="10866"/>
                      <a:pt x="3989" y="11179"/>
                    </a:cubicBezTo>
                    <a:cubicBezTo>
                      <a:pt x="4153" y="11715"/>
                      <a:pt x="4078" y="12206"/>
                      <a:pt x="3796" y="12682"/>
                    </a:cubicBezTo>
                    <a:cubicBezTo>
                      <a:pt x="3617" y="13010"/>
                      <a:pt x="3453" y="13352"/>
                      <a:pt x="3379" y="13709"/>
                    </a:cubicBezTo>
                    <a:cubicBezTo>
                      <a:pt x="3275" y="14171"/>
                      <a:pt x="3334" y="14662"/>
                      <a:pt x="3453" y="15123"/>
                    </a:cubicBezTo>
                    <a:lnTo>
                      <a:pt x="3453" y="15109"/>
                    </a:lnTo>
                    <a:cubicBezTo>
                      <a:pt x="3513" y="15466"/>
                      <a:pt x="3572" y="15808"/>
                      <a:pt x="3617" y="16165"/>
                    </a:cubicBezTo>
                    <a:lnTo>
                      <a:pt x="3617" y="16165"/>
                    </a:lnTo>
                    <a:cubicBezTo>
                      <a:pt x="3647" y="16284"/>
                      <a:pt x="3662" y="16404"/>
                      <a:pt x="3677" y="16523"/>
                    </a:cubicBezTo>
                    <a:lnTo>
                      <a:pt x="3662" y="16523"/>
                    </a:lnTo>
                    <a:lnTo>
                      <a:pt x="3677" y="16537"/>
                    </a:lnTo>
                    <a:cubicBezTo>
                      <a:pt x="3677" y="16686"/>
                      <a:pt x="3691" y="16835"/>
                      <a:pt x="3691" y="16969"/>
                    </a:cubicBezTo>
                    <a:cubicBezTo>
                      <a:pt x="3691" y="17148"/>
                      <a:pt x="3691" y="17311"/>
                      <a:pt x="3691" y="17490"/>
                    </a:cubicBezTo>
                    <a:cubicBezTo>
                      <a:pt x="3677" y="17505"/>
                      <a:pt x="3647" y="17520"/>
                      <a:pt x="3632" y="17535"/>
                    </a:cubicBezTo>
                    <a:cubicBezTo>
                      <a:pt x="3617" y="17520"/>
                      <a:pt x="3602" y="17505"/>
                      <a:pt x="3587" y="17475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46"/>
              <p:cNvSpPr/>
              <p:nvPr/>
            </p:nvSpPr>
            <p:spPr>
              <a:xfrm>
                <a:off x="7831399" y="2118492"/>
                <a:ext cx="211496" cy="606419"/>
              </a:xfrm>
              <a:custGeom>
                <a:rect b="b" l="l" r="r" t="t"/>
                <a:pathLst>
                  <a:path extrusionOk="0" h="14216" w="4958">
                    <a:moveTo>
                      <a:pt x="1980" y="2397"/>
                    </a:moveTo>
                    <a:cubicBezTo>
                      <a:pt x="1995" y="2397"/>
                      <a:pt x="2025" y="2397"/>
                      <a:pt x="2040" y="2411"/>
                    </a:cubicBezTo>
                    <a:cubicBezTo>
                      <a:pt x="2055" y="2352"/>
                      <a:pt x="2055" y="2307"/>
                      <a:pt x="2070" y="2248"/>
                    </a:cubicBezTo>
                    <a:cubicBezTo>
                      <a:pt x="2055" y="2248"/>
                      <a:pt x="2025" y="2248"/>
                      <a:pt x="2010" y="2233"/>
                    </a:cubicBezTo>
                    <a:cubicBezTo>
                      <a:pt x="1995" y="2292"/>
                      <a:pt x="1995" y="2337"/>
                      <a:pt x="1980" y="2397"/>
                    </a:cubicBezTo>
                    <a:close/>
                    <a:moveTo>
                      <a:pt x="1578" y="7859"/>
                    </a:moveTo>
                    <a:cubicBezTo>
                      <a:pt x="1593" y="7904"/>
                      <a:pt x="1608" y="7949"/>
                      <a:pt x="1623" y="8008"/>
                    </a:cubicBezTo>
                    <a:cubicBezTo>
                      <a:pt x="1668" y="8097"/>
                      <a:pt x="1712" y="8187"/>
                      <a:pt x="1757" y="8276"/>
                    </a:cubicBezTo>
                    <a:lnTo>
                      <a:pt x="1742" y="8276"/>
                    </a:lnTo>
                    <a:cubicBezTo>
                      <a:pt x="1787" y="8365"/>
                      <a:pt x="1831" y="8455"/>
                      <a:pt x="1861" y="8559"/>
                    </a:cubicBezTo>
                    <a:cubicBezTo>
                      <a:pt x="1936" y="8708"/>
                      <a:pt x="1995" y="8842"/>
                      <a:pt x="2055" y="8991"/>
                    </a:cubicBezTo>
                    <a:cubicBezTo>
                      <a:pt x="2099" y="9095"/>
                      <a:pt x="2144" y="9184"/>
                      <a:pt x="2189" y="9273"/>
                    </a:cubicBezTo>
                    <a:cubicBezTo>
                      <a:pt x="2204" y="9303"/>
                      <a:pt x="2218" y="9348"/>
                      <a:pt x="2218" y="9378"/>
                    </a:cubicBezTo>
                    <a:cubicBezTo>
                      <a:pt x="2293" y="9526"/>
                      <a:pt x="2352" y="9675"/>
                      <a:pt x="2412" y="9824"/>
                    </a:cubicBezTo>
                    <a:cubicBezTo>
                      <a:pt x="2427" y="9884"/>
                      <a:pt x="2442" y="9928"/>
                      <a:pt x="2457" y="9988"/>
                    </a:cubicBezTo>
                    <a:cubicBezTo>
                      <a:pt x="2501" y="10077"/>
                      <a:pt x="2531" y="10166"/>
                      <a:pt x="2576" y="10256"/>
                    </a:cubicBezTo>
                    <a:lnTo>
                      <a:pt x="2576" y="10256"/>
                    </a:lnTo>
                    <a:cubicBezTo>
                      <a:pt x="2635" y="10405"/>
                      <a:pt x="2680" y="10553"/>
                      <a:pt x="2739" y="10702"/>
                    </a:cubicBezTo>
                    <a:cubicBezTo>
                      <a:pt x="2769" y="10777"/>
                      <a:pt x="2799" y="10851"/>
                      <a:pt x="2829" y="10926"/>
                    </a:cubicBezTo>
                    <a:cubicBezTo>
                      <a:pt x="2859" y="11030"/>
                      <a:pt x="2918" y="11134"/>
                      <a:pt x="2829" y="11268"/>
                    </a:cubicBezTo>
                    <a:cubicBezTo>
                      <a:pt x="2739" y="11194"/>
                      <a:pt x="2665" y="11119"/>
                      <a:pt x="2591" y="11060"/>
                    </a:cubicBezTo>
                    <a:lnTo>
                      <a:pt x="2591" y="11074"/>
                    </a:lnTo>
                    <a:lnTo>
                      <a:pt x="2591" y="11060"/>
                    </a:lnTo>
                    <a:cubicBezTo>
                      <a:pt x="2576" y="11030"/>
                      <a:pt x="2561" y="11000"/>
                      <a:pt x="2531" y="10955"/>
                    </a:cubicBezTo>
                    <a:cubicBezTo>
                      <a:pt x="2025" y="11774"/>
                      <a:pt x="1712" y="12608"/>
                      <a:pt x="1504" y="13605"/>
                    </a:cubicBezTo>
                    <a:cubicBezTo>
                      <a:pt x="1504" y="13679"/>
                      <a:pt x="1489" y="13739"/>
                      <a:pt x="1474" y="13813"/>
                    </a:cubicBezTo>
                    <a:cubicBezTo>
                      <a:pt x="1430" y="13947"/>
                      <a:pt x="1385" y="14081"/>
                      <a:pt x="1340" y="14215"/>
                    </a:cubicBezTo>
                    <a:cubicBezTo>
                      <a:pt x="1325" y="14215"/>
                      <a:pt x="1310" y="14200"/>
                      <a:pt x="1281" y="14200"/>
                    </a:cubicBezTo>
                    <a:cubicBezTo>
                      <a:pt x="1310" y="13962"/>
                      <a:pt x="1310" y="13709"/>
                      <a:pt x="1355" y="13471"/>
                    </a:cubicBezTo>
                    <a:cubicBezTo>
                      <a:pt x="1415" y="13114"/>
                      <a:pt x="1519" y="12756"/>
                      <a:pt x="1608" y="12399"/>
                    </a:cubicBezTo>
                    <a:cubicBezTo>
                      <a:pt x="1608" y="12399"/>
                      <a:pt x="1593" y="12414"/>
                      <a:pt x="1593" y="12414"/>
                    </a:cubicBezTo>
                    <a:cubicBezTo>
                      <a:pt x="1653" y="12265"/>
                      <a:pt x="1712" y="12116"/>
                      <a:pt x="1772" y="11968"/>
                    </a:cubicBezTo>
                    <a:lnTo>
                      <a:pt x="1772" y="11968"/>
                    </a:lnTo>
                    <a:lnTo>
                      <a:pt x="2144" y="11194"/>
                    </a:lnTo>
                    <a:lnTo>
                      <a:pt x="2144" y="11194"/>
                    </a:lnTo>
                    <a:cubicBezTo>
                      <a:pt x="2218" y="11030"/>
                      <a:pt x="2293" y="10851"/>
                      <a:pt x="2367" y="10687"/>
                    </a:cubicBezTo>
                    <a:cubicBezTo>
                      <a:pt x="2352" y="10613"/>
                      <a:pt x="2338" y="10539"/>
                      <a:pt x="2323" y="10479"/>
                    </a:cubicBezTo>
                    <a:cubicBezTo>
                      <a:pt x="2099" y="9943"/>
                      <a:pt x="1876" y="9392"/>
                      <a:pt x="1668" y="8857"/>
                    </a:cubicBezTo>
                    <a:lnTo>
                      <a:pt x="1668" y="8871"/>
                    </a:lnTo>
                    <a:cubicBezTo>
                      <a:pt x="1534" y="8559"/>
                      <a:pt x="1400" y="8246"/>
                      <a:pt x="1281" y="7934"/>
                    </a:cubicBezTo>
                    <a:lnTo>
                      <a:pt x="1281" y="7934"/>
                    </a:lnTo>
                    <a:cubicBezTo>
                      <a:pt x="1206" y="7725"/>
                      <a:pt x="1147" y="7532"/>
                      <a:pt x="1072" y="7338"/>
                    </a:cubicBezTo>
                    <a:cubicBezTo>
                      <a:pt x="819" y="6758"/>
                      <a:pt x="685" y="6148"/>
                      <a:pt x="819" y="5522"/>
                    </a:cubicBezTo>
                    <a:cubicBezTo>
                      <a:pt x="879" y="5433"/>
                      <a:pt x="938" y="5329"/>
                      <a:pt x="983" y="5240"/>
                    </a:cubicBezTo>
                    <a:cubicBezTo>
                      <a:pt x="1043" y="5165"/>
                      <a:pt x="1102" y="5091"/>
                      <a:pt x="1162" y="5031"/>
                    </a:cubicBezTo>
                    <a:cubicBezTo>
                      <a:pt x="1281" y="4912"/>
                      <a:pt x="1415" y="4808"/>
                      <a:pt x="1534" y="4704"/>
                    </a:cubicBezTo>
                    <a:cubicBezTo>
                      <a:pt x="1668" y="4585"/>
                      <a:pt x="1802" y="4466"/>
                      <a:pt x="1951" y="4361"/>
                    </a:cubicBezTo>
                    <a:cubicBezTo>
                      <a:pt x="2085" y="4257"/>
                      <a:pt x="2099" y="4123"/>
                      <a:pt x="2055" y="3974"/>
                    </a:cubicBezTo>
                    <a:cubicBezTo>
                      <a:pt x="1980" y="3721"/>
                      <a:pt x="1906" y="3483"/>
                      <a:pt x="1876" y="3230"/>
                    </a:cubicBezTo>
                    <a:cubicBezTo>
                      <a:pt x="1817" y="2858"/>
                      <a:pt x="1623" y="2620"/>
                      <a:pt x="1310" y="2441"/>
                    </a:cubicBezTo>
                    <a:cubicBezTo>
                      <a:pt x="953" y="2248"/>
                      <a:pt x="596" y="2158"/>
                      <a:pt x="209" y="2352"/>
                    </a:cubicBezTo>
                    <a:cubicBezTo>
                      <a:pt x="149" y="2397"/>
                      <a:pt x="75" y="2411"/>
                      <a:pt x="1" y="2352"/>
                    </a:cubicBezTo>
                    <a:cubicBezTo>
                      <a:pt x="30" y="2322"/>
                      <a:pt x="45" y="2292"/>
                      <a:pt x="60" y="2277"/>
                    </a:cubicBezTo>
                    <a:cubicBezTo>
                      <a:pt x="194" y="2203"/>
                      <a:pt x="343" y="2129"/>
                      <a:pt x="492" y="2054"/>
                    </a:cubicBezTo>
                    <a:cubicBezTo>
                      <a:pt x="715" y="2054"/>
                      <a:pt x="938" y="2024"/>
                      <a:pt x="1147" y="2129"/>
                    </a:cubicBezTo>
                    <a:cubicBezTo>
                      <a:pt x="1296" y="2188"/>
                      <a:pt x="1459" y="2263"/>
                      <a:pt x="1623" y="2337"/>
                    </a:cubicBezTo>
                    <a:cubicBezTo>
                      <a:pt x="1683" y="2382"/>
                      <a:pt x="1727" y="2426"/>
                      <a:pt x="1787" y="2486"/>
                    </a:cubicBezTo>
                    <a:cubicBezTo>
                      <a:pt x="1831" y="2263"/>
                      <a:pt x="1861" y="2069"/>
                      <a:pt x="1921" y="1876"/>
                    </a:cubicBezTo>
                    <a:cubicBezTo>
                      <a:pt x="1980" y="1578"/>
                      <a:pt x="2070" y="1295"/>
                      <a:pt x="2144" y="1012"/>
                    </a:cubicBezTo>
                    <a:cubicBezTo>
                      <a:pt x="2159" y="968"/>
                      <a:pt x="2174" y="938"/>
                      <a:pt x="2204" y="893"/>
                    </a:cubicBezTo>
                    <a:cubicBezTo>
                      <a:pt x="2248" y="819"/>
                      <a:pt x="2308" y="759"/>
                      <a:pt x="2352" y="685"/>
                    </a:cubicBezTo>
                    <a:cubicBezTo>
                      <a:pt x="2397" y="640"/>
                      <a:pt x="2427" y="595"/>
                      <a:pt x="2472" y="566"/>
                    </a:cubicBezTo>
                    <a:cubicBezTo>
                      <a:pt x="2591" y="447"/>
                      <a:pt x="2695" y="342"/>
                      <a:pt x="2814" y="238"/>
                    </a:cubicBezTo>
                    <a:cubicBezTo>
                      <a:pt x="3246" y="45"/>
                      <a:pt x="3692" y="0"/>
                      <a:pt x="4139" y="104"/>
                    </a:cubicBezTo>
                    <a:cubicBezTo>
                      <a:pt x="4377" y="164"/>
                      <a:pt x="4600" y="238"/>
                      <a:pt x="4823" y="298"/>
                    </a:cubicBezTo>
                    <a:cubicBezTo>
                      <a:pt x="4957" y="328"/>
                      <a:pt x="4928" y="402"/>
                      <a:pt x="4883" y="491"/>
                    </a:cubicBezTo>
                    <a:cubicBezTo>
                      <a:pt x="4823" y="551"/>
                      <a:pt x="4764" y="536"/>
                      <a:pt x="4689" y="506"/>
                    </a:cubicBezTo>
                    <a:cubicBezTo>
                      <a:pt x="4273" y="298"/>
                      <a:pt x="3826" y="298"/>
                      <a:pt x="3379" y="357"/>
                    </a:cubicBezTo>
                    <a:cubicBezTo>
                      <a:pt x="3231" y="372"/>
                      <a:pt x="3097" y="432"/>
                      <a:pt x="3007" y="566"/>
                    </a:cubicBezTo>
                    <a:cubicBezTo>
                      <a:pt x="2933" y="625"/>
                      <a:pt x="2859" y="700"/>
                      <a:pt x="2799" y="774"/>
                    </a:cubicBezTo>
                    <a:cubicBezTo>
                      <a:pt x="2710" y="908"/>
                      <a:pt x="2605" y="1042"/>
                      <a:pt x="2531" y="1176"/>
                    </a:cubicBezTo>
                    <a:cubicBezTo>
                      <a:pt x="2352" y="1593"/>
                      <a:pt x="2367" y="2024"/>
                      <a:pt x="2397" y="2456"/>
                    </a:cubicBezTo>
                    <a:cubicBezTo>
                      <a:pt x="2412" y="2992"/>
                      <a:pt x="2457" y="3528"/>
                      <a:pt x="2472" y="4064"/>
                    </a:cubicBezTo>
                    <a:cubicBezTo>
                      <a:pt x="2472" y="4376"/>
                      <a:pt x="2367" y="4644"/>
                      <a:pt x="2085" y="4808"/>
                    </a:cubicBezTo>
                    <a:cubicBezTo>
                      <a:pt x="1995" y="4853"/>
                      <a:pt x="1906" y="4912"/>
                      <a:pt x="1831" y="4972"/>
                    </a:cubicBezTo>
                    <a:cubicBezTo>
                      <a:pt x="1668" y="5135"/>
                      <a:pt x="1444" y="5225"/>
                      <a:pt x="1370" y="5463"/>
                    </a:cubicBezTo>
                    <a:lnTo>
                      <a:pt x="1370" y="5463"/>
                    </a:lnTo>
                    <a:cubicBezTo>
                      <a:pt x="1072" y="5820"/>
                      <a:pt x="1057" y="6207"/>
                      <a:pt x="1206" y="6624"/>
                    </a:cubicBezTo>
                    <a:lnTo>
                      <a:pt x="1206" y="6624"/>
                    </a:lnTo>
                    <a:cubicBezTo>
                      <a:pt x="1251" y="6832"/>
                      <a:pt x="1310" y="7026"/>
                      <a:pt x="1370" y="7234"/>
                    </a:cubicBezTo>
                    <a:lnTo>
                      <a:pt x="1370" y="7234"/>
                    </a:lnTo>
                    <a:cubicBezTo>
                      <a:pt x="1444" y="7443"/>
                      <a:pt x="1504" y="7651"/>
                      <a:pt x="1578" y="785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46"/>
              <p:cNvSpPr/>
              <p:nvPr/>
            </p:nvSpPr>
            <p:spPr>
              <a:xfrm>
                <a:off x="7534892" y="1809273"/>
                <a:ext cx="178479" cy="323856"/>
              </a:xfrm>
              <a:custGeom>
                <a:rect b="b" l="l" r="r" t="t"/>
                <a:pathLst>
                  <a:path extrusionOk="0" h="7592" w="4184">
                    <a:moveTo>
                      <a:pt x="715" y="7145"/>
                    </a:moveTo>
                    <a:cubicBezTo>
                      <a:pt x="596" y="7294"/>
                      <a:pt x="462" y="7443"/>
                      <a:pt x="328" y="7591"/>
                    </a:cubicBezTo>
                    <a:cubicBezTo>
                      <a:pt x="358" y="7547"/>
                      <a:pt x="373" y="7487"/>
                      <a:pt x="417" y="7428"/>
                    </a:cubicBezTo>
                    <a:cubicBezTo>
                      <a:pt x="75" y="7085"/>
                      <a:pt x="0" y="6639"/>
                      <a:pt x="15" y="6177"/>
                    </a:cubicBezTo>
                    <a:cubicBezTo>
                      <a:pt x="15" y="5865"/>
                      <a:pt x="30" y="5567"/>
                      <a:pt x="75" y="5269"/>
                    </a:cubicBezTo>
                    <a:cubicBezTo>
                      <a:pt x="149" y="4763"/>
                      <a:pt x="358" y="4332"/>
                      <a:pt x="685" y="3945"/>
                    </a:cubicBezTo>
                    <a:cubicBezTo>
                      <a:pt x="1310" y="3215"/>
                      <a:pt x="1995" y="2560"/>
                      <a:pt x="2754" y="1980"/>
                    </a:cubicBezTo>
                    <a:cubicBezTo>
                      <a:pt x="3022" y="1771"/>
                      <a:pt x="3305" y="1578"/>
                      <a:pt x="3483" y="1280"/>
                    </a:cubicBezTo>
                    <a:cubicBezTo>
                      <a:pt x="3662" y="1176"/>
                      <a:pt x="3692" y="997"/>
                      <a:pt x="3707" y="804"/>
                    </a:cubicBezTo>
                    <a:cubicBezTo>
                      <a:pt x="3722" y="506"/>
                      <a:pt x="3826" y="238"/>
                      <a:pt x="4079" y="45"/>
                    </a:cubicBezTo>
                    <a:cubicBezTo>
                      <a:pt x="4094" y="30"/>
                      <a:pt x="4124" y="30"/>
                      <a:pt x="4183" y="0"/>
                    </a:cubicBezTo>
                    <a:cubicBezTo>
                      <a:pt x="4168" y="75"/>
                      <a:pt x="4168" y="134"/>
                      <a:pt x="4153" y="164"/>
                    </a:cubicBezTo>
                    <a:cubicBezTo>
                      <a:pt x="3990" y="342"/>
                      <a:pt x="3930" y="566"/>
                      <a:pt x="3930" y="789"/>
                    </a:cubicBezTo>
                    <a:cubicBezTo>
                      <a:pt x="3915" y="1057"/>
                      <a:pt x="3841" y="1280"/>
                      <a:pt x="3647" y="1459"/>
                    </a:cubicBezTo>
                    <a:cubicBezTo>
                      <a:pt x="3424" y="1682"/>
                      <a:pt x="3216" y="1905"/>
                      <a:pt x="2977" y="2099"/>
                    </a:cubicBezTo>
                    <a:cubicBezTo>
                      <a:pt x="2382" y="2531"/>
                      <a:pt x="1846" y="3037"/>
                      <a:pt x="1340" y="3558"/>
                    </a:cubicBezTo>
                    <a:cubicBezTo>
                      <a:pt x="1072" y="3826"/>
                      <a:pt x="849" y="4138"/>
                      <a:pt x="640" y="4451"/>
                    </a:cubicBezTo>
                    <a:cubicBezTo>
                      <a:pt x="402" y="4823"/>
                      <a:pt x="328" y="5269"/>
                      <a:pt x="298" y="5701"/>
                    </a:cubicBezTo>
                    <a:cubicBezTo>
                      <a:pt x="268" y="6237"/>
                      <a:pt x="343" y="6758"/>
                      <a:pt x="492" y="7294"/>
                    </a:cubicBezTo>
                    <a:cubicBezTo>
                      <a:pt x="581" y="7234"/>
                      <a:pt x="655" y="7190"/>
                      <a:pt x="715" y="7145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46"/>
              <p:cNvSpPr/>
              <p:nvPr/>
            </p:nvSpPr>
            <p:spPr>
              <a:xfrm>
                <a:off x="7273278" y="2637839"/>
                <a:ext cx="156894" cy="148022"/>
              </a:xfrm>
              <a:custGeom>
                <a:rect b="b" l="l" r="r" t="t"/>
                <a:pathLst>
                  <a:path extrusionOk="0" h="3470" w="3678">
                    <a:moveTo>
                      <a:pt x="3677" y="3082"/>
                    </a:moveTo>
                    <a:lnTo>
                      <a:pt x="3618" y="3142"/>
                    </a:lnTo>
                    <a:cubicBezTo>
                      <a:pt x="3469" y="3008"/>
                      <a:pt x="3320" y="3097"/>
                      <a:pt x="3186" y="3112"/>
                    </a:cubicBezTo>
                    <a:cubicBezTo>
                      <a:pt x="2606" y="3216"/>
                      <a:pt x="2025" y="3320"/>
                      <a:pt x="1460" y="3395"/>
                    </a:cubicBezTo>
                    <a:cubicBezTo>
                      <a:pt x="953" y="3469"/>
                      <a:pt x="552" y="3276"/>
                      <a:pt x="284" y="2859"/>
                    </a:cubicBezTo>
                    <a:cubicBezTo>
                      <a:pt x="60" y="2516"/>
                      <a:pt x="1" y="2144"/>
                      <a:pt x="75" y="1757"/>
                    </a:cubicBezTo>
                    <a:cubicBezTo>
                      <a:pt x="90" y="1609"/>
                      <a:pt x="135" y="1475"/>
                      <a:pt x="165" y="1326"/>
                    </a:cubicBezTo>
                    <a:lnTo>
                      <a:pt x="165" y="1341"/>
                    </a:lnTo>
                    <a:cubicBezTo>
                      <a:pt x="313" y="998"/>
                      <a:pt x="477" y="671"/>
                      <a:pt x="641" y="328"/>
                    </a:cubicBezTo>
                    <a:cubicBezTo>
                      <a:pt x="686" y="284"/>
                      <a:pt x="715" y="224"/>
                      <a:pt x="760" y="165"/>
                    </a:cubicBezTo>
                    <a:cubicBezTo>
                      <a:pt x="820" y="105"/>
                      <a:pt x="879" y="60"/>
                      <a:pt x="953" y="1"/>
                    </a:cubicBezTo>
                    <a:cubicBezTo>
                      <a:pt x="953" y="1"/>
                      <a:pt x="998" y="31"/>
                      <a:pt x="1013" y="46"/>
                    </a:cubicBezTo>
                    <a:lnTo>
                      <a:pt x="1013" y="46"/>
                    </a:lnTo>
                    <a:cubicBezTo>
                      <a:pt x="983" y="135"/>
                      <a:pt x="939" y="224"/>
                      <a:pt x="909" y="328"/>
                    </a:cubicBezTo>
                    <a:lnTo>
                      <a:pt x="909" y="314"/>
                    </a:lnTo>
                    <a:cubicBezTo>
                      <a:pt x="715" y="730"/>
                      <a:pt x="522" y="1147"/>
                      <a:pt x="358" y="1564"/>
                    </a:cubicBezTo>
                    <a:cubicBezTo>
                      <a:pt x="269" y="1787"/>
                      <a:pt x="224" y="2040"/>
                      <a:pt x="313" y="2278"/>
                    </a:cubicBezTo>
                    <a:cubicBezTo>
                      <a:pt x="313" y="2353"/>
                      <a:pt x="328" y="2412"/>
                      <a:pt x="343" y="2487"/>
                    </a:cubicBezTo>
                    <a:cubicBezTo>
                      <a:pt x="418" y="2621"/>
                      <a:pt x="507" y="2755"/>
                      <a:pt x="581" y="2889"/>
                    </a:cubicBezTo>
                    <a:cubicBezTo>
                      <a:pt x="596" y="2903"/>
                      <a:pt x="611" y="2918"/>
                      <a:pt x="626" y="2933"/>
                    </a:cubicBezTo>
                    <a:cubicBezTo>
                      <a:pt x="700" y="2978"/>
                      <a:pt x="775" y="3037"/>
                      <a:pt x="864" y="3097"/>
                    </a:cubicBezTo>
                    <a:cubicBezTo>
                      <a:pt x="1087" y="3246"/>
                      <a:pt x="1326" y="3290"/>
                      <a:pt x="1579" y="3201"/>
                    </a:cubicBezTo>
                    <a:cubicBezTo>
                      <a:pt x="1713" y="3171"/>
                      <a:pt x="1847" y="3157"/>
                      <a:pt x="1981" y="3142"/>
                    </a:cubicBezTo>
                    <a:cubicBezTo>
                      <a:pt x="1995" y="3157"/>
                      <a:pt x="2010" y="3157"/>
                      <a:pt x="2025" y="3142"/>
                    </a:cubicBezTo>
                    <a:cubicBezTo>
                      <a:pt x="2129" y="3127"/>
                      <a:pt x="2248" y="3112"/>
                      <a:pt x="2368" y="3097"/>
                    </a:cubicBezTo>
                    <a:lnTo>
                      <a:pt x="2382" y="3097"/>
                    </a:lnTo>
                    <a:lnTo>
                      <a:pt x="2412" y="3082"/>
                    </a:lnTo>
                    <a:cubicBezTo>
                      <a:pt x="2516" y="3067"/>
                      <a:pt x="2635" y="3052"/>
                      <a:pt x="2740" y="3037"/>
                    </a:cubicBezTo>
                    <a:cubicBezTo>
                      <a:pt x="2933" y="2993"/>
                      <a:pt x="3112" y="2963"/>
                      <a:pt x="3290" y="2918"/>
                    </a:cubicBezTo>
                    <a:cubicBezTo>
                      <a:pt x="3380" y="2903"/>
                      <a:pt x="3469" y="2874"/>
                      <a:pt x="3558" y="2859"/>
                    </a:cubicBezTo>
                    <a:cubicBezTo>
                      <a:pt x="3603" y="2859"/>
                      <a:pt x="3633" y="2874"/>
                      <a:pt x="3648" y="2874"/>
                    </a:cubicBezTo>
                    <a:cubicBezTo>
                      <a:pt x="3663" y="2948"/>
                      <a:pt x="3663" y="3008"/>
                      <a:pt x="3677" y="3082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46"/>
              <p:cNvSpPr/>
              <p:nvPr/>
            </p:nvSpPr>
            <p:spPr>
              <a:xfrm>
                <a:off x="7924093" y="1952770"/>
                <a:ext cx="99733" cy="50805"/>
              </a:xfrm>
              <a:custGeom>
                <a:rect b="b" l="l" r="r" t="t"/>
                <a:pathLst>
                  <a:path extrusionOk="0" h="1191" w="2338">
                    <a:moveTo>
                      <a:pt x="194" y="0"/>
                    </a:moveTo>
                    <a:lnTo>
                      <a:pt x="671" y="119"/>
                    </a:lnTo>
                    <a:lnTo>
                      <a:pt x="1177" y="462"/>
                    </a:lnTo>
                    <a:cubicBezTo>
                      <a:pt x="1221" y="536"/>
                      <a:pt x="1281" y="625"/>
                      <a:pt x="1400" y="610"/>
                    </a:cubicBezTo>
                    <a:cubicBezTo>
                      <a:pt x="1519" y="491"/>
                      <a:pt x="1623" y="387"/>
                      <a:pt x="1742" y="283"/>
                    </a:cubicBezTo>
                    <a:cubicBezTo>
                      <a:pt x="1891" y="134"/>
                      <a:pt x="2055" y="119"/>
                      <a:pt x="2248" y="164"/>
                    </a:cubicBezTo>
                    <a:cubicBezTo>
                      <a:pt x="2338" y="179"/>
                      <a:pt x="2323" y="238"/>
                      <a:pt x="2323" y="298"/>
                    </a:cubicBezTo>
                    <a:cubicBezTo>
                      <a:pt x="2129" y="328"/>
                      <a:pt x="1951" y="417"/>
                      <a:pt x="1832" y="566"/>
                    </a:cubicBezTo>
                    <a:cubicBezTo>
                      <a:pt x="1698" y="744"/>
                      <a:pt x="1608" y="953"/>
                      <a:pt x="1489" y="1146"/>
                    </a:cubicBezTo>
                    <a:lnTo>
                      <a:pt x="1504" y="1131"/>
                    </a:lnTo>
                    <a:cubicBezTo>
                      <a:pt x="1370" y="1191"/>
                      <a:pt x="1326" y="1131"/>
                      <a:pt x="1281" y="1012"/>
                    </a:cubicBezTo>
                    <a:cubicBezTo>
                      <a:pt x="1058" y="536"/>
                      <a:pt x="656" y="298"/>
                      <a:pt x="165" y="164"/>
                    </a:cubicBezTo>
                    <a:cubicBezTo>
                      <a:pt x="120" y="149"/>
                      <a:pt x="75" y="149"/>
                      <a:pt x="1" y="119"/>
                    </a:cubicBezTo>
                    <a:cubicBezTo>
                      <a:pt x="90" y="75"/>
                      <a:pt x="135" y="30"/>
                      <a:pt x="1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46"/>
              <p:cNvSpPr/>
              <p:nvPr/>
            </p:nvSpPr>
            <p:spPr>
              <a:xfrm>
                <a:off x="7572345" y="2879789"/>
                <a:ext cx="122598" cy="60360"/>
              </a:xfrm>
              <a:custGeom>
                <a:rect b="b" l="l" r="r" t="t"/>
                <a:pathLst>
                  <a:path extrusionOk="0" h="1415" w="2874">
                    <a:moveTo>
                      <a:pt x="1459" y="119"/>
                    </a:moveTo>
                    <a:cubicBezTo>
                      <a:pt x="1534" y="89"/>
                      <a:pt x="1593" y="75"/>
                      <a:pt x="1668" y="60"/>
                    </a:cubicBezTo>
                    <a:cubicBezTo>
                      <a:pt x="1787" y="45"/>
                      <a:pt x="1906" y="15"/>
                      <a:pt x="2025" y="0"/>
                    </a:cubicBezTo>
                    <a:lnTo>
                      <a:pt x="2040" y="15"/>
                    </a:lnTo>
                    <a:lnTo>
                      <a:pt x="2055" y="0"/>
                    </a:lnTo>
                    <a:lnTo>
                      <a:pt x="2546" y="0"/>
                    </a:lnTo>
                    <a:cubicBezTo>
                      <a:pt x="2635" y="45"/>
                      <a:pt x="2710" y="75"/>
                      <a:pt x="2799" y="119"/>
                    </a:cubicBezTo>
                    <a:cubicBezTo>
                      <a:pt x="2829" y="164"/>
                      <a:pt x="2844" y="208"/>
                      <a:pt x="2873" y="268"/>
                    </a:cubicBezTo>
                    <a:cubicBezTo>
                      <a:pt x="2799" y="268"/>
                      <a:pt x="2754" y="283"/>
                      <a:pt x="2725" y="268"/>
                    </a:cubicBezTo>
                    <a:cubicBezTo>
                      <a:pt x="2397" y="164"/>
                      <a:pt x="2070" y="223"/>
                      <a:pt x="1742" y="283"/>
                    </a:cubicBezTo>
                    <a:cubicBezTo>
                      <a:pt x="1355" y="372"/>
                      <a:pt x="983" y="476"/>
                      <a:pt x="670" y="759"/>
                    </a:cubicBezTo>
                    <a:lnTo>
                      <a:pt x="670" y="759"/>
                    </a:lnTo>
                    <a:cubicBezTo>
                      <a:pt x="670" y="759"/>
                      <a:pt x="670" y="759"/>
                      <a:pt x="670" y="759"/>
                    </a:cubicBezTo>
                    <a:cubicBezTo>
                      <a:pt x="551" y="849"/>
                      <a:pt x="447" y="938"/>
                      <a:pt x="343" y="1042"/>
                    </a:cubicBezTo>
                    <a:lnTo>
                      <a:pt x="343" y="1042"/>
                    </a:lnTo>
                    <a:cubicBezTo>
                      <a:pt x="254" y="1161"/>
                      <a:pt x="149" y="1280"/>
                      <a:pt x="45" y="1414"/>
                    </a:cubicBezTo>
                    <a:cubicBezTo>
                      <a:pt x="30" y="1340"/>
                      <a:pt x="16" y="1310"/>
                      <a:pt x="1" y="1265"/>
                    </a:cubicBezTo>
                    <a:cubicBezTo>
                      <a:pt x="105" y="1042"/>
                      <a:pt x="209" y="819"/>
                      <a:pt x="403" y="655"/>
                    </a:cubicBezTo>
                    <a:cubicBezTo>
                      <a:pt x="477" y="610"/>
                      <a:pt x="551" y="551"/>
                      <a:pt x="641" y="491"/>
                    </a:cubicBezTo>
                    <a:cubicBezTo>
                      <a:pt x="790" y="402"/>
                      <a:pt x="953" y="313"/>
                      <a:pt x="1117" y="223"/>
                    </a:cubicBezTo>
                    <a:cubicBezTo>
                      <a:pt x="1236" y="194"/>
                      <a:pt x="1340" y="149"/>
                      <a:pt x="1459" y="119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46"/>
              <p:cNvSpPr/>
              <p:nvPr/>
            </p:nvSpPr>
            <p:spPr>
              <a:xfrm>
                <a:off x="7534892" y="2994707"/>
                <a:ext cx="12115" cy="12712"/>
              </a:xfrm>
              <a:custGeom>
                <a:rect b="b" l="l" r="r" t="t"/>
                <a:pathLst>
                  <a:path extrusionOk="0" h="298" w="284">
                    <a:moveTo>
                      <a:pt x="283" y="298"/>
                    </a:moveTo>
                    <a:cubicBezTo>
                      <a:pt x="179" y="194"/>
                      <a:pt x="90" y="104"/>
                      <a:pt x="0" y="0"/>
                    </a:cubicBezTo>
                    <a:cubicBezTo>
                      <a:pt x="90" y="104"/>
                      <a:pt x="179" y="194"/>
                      <a:pt x="283" y="29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46"/>
              <p:cNvSpPr/>
              <p:nvPr/>
            </p:nvSpPr>
            <p:spPr>
              <a:xfrm>
                <a:off x="7267562" y="3067735"/>
                <a:ext cx="4522" cy="19708"/>
              </a:xfrm>
              <a:custGeom>
                <a:rect b="b" l="l" r="r" t="t"/>
                <a:pathLst>
                  <a:path extrusionOk="0" h="462" w="106">
                    <a:moveTo>
                      <a:pt x="105" y="461"/>
                    </a:moveTo>
                    <a:cubicBezTo>
                      <a:pt x="75" y="298"/>
                      <a:pt x="46" y="149"/>
                      <a:pt x="1" y="0"/>
                    </a:cubicBezTo>
                    <a:cubicBezTo>
                      <a:pt x="46" y="149"/>
                      <a:pt x="75" y="298"/>
                      <a:pt x="105" y="46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46"/>
              <p:cNvSpPr/>
              <p:nvPr/>
            </p:nvSpPr>
            <p:spPr>
              <a:xfrm>
                <a:off x="7797743" y="3145157"/>
                <a:ext cx="19111" cy="1962"/>
              </a:xfrm>
              <a:custGeom>
                <a:rect b="b" l="l" r="r" t="t"/>
                <a:pathLst>
                  <a:path extrusionOk="0" h="46" w="448">
                    <a:moveTo>
                      <a:pt x="447" y="46"/>
                    </a:moveTo>
                    <a:cubicBezTo>
                      <a:pt x="298" y="31"/>
                      <a:pt x="150" y="16"/>
                      <a:pt x="1" y="1"/>
                    </a:cubicBezTo>
                    <a:cubicBezTo>
                      <a:pt x="150" y="16"/>
                      <a:pt x="298" y="31"/>
                      <a:pt x="447" y="46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46"/>
              <p:cNvSpPr/>
              <p:nvPr/>
            </p:nvSpPr>
            <p:spPr>
              <a:xfrm>
                <a:off x="7739346" y="2762312"/>
                <a:ext cx="7038" cy="14632"/>
              </a:xfrm>
              <a:custGeom>
                <a:rect b="b" l="l" r="r" t="t"/>
                <a:pathLst>
                  <a:path extrusionOk="0" h="343" w="165">
                    <a:moveTo>
                      <a:pt x="164" y="343"/>
                    </a:moveTo>
                    <a:cubicBezTo>
                      <a:pt x="105" y="224"/>
                      <a:pt x="45" y="119"/>
                      <a:pt x="0" y="0"/>
                    </a:cubicBezTo>
                    <a:cubicBezTo>
                      <a:pt x="45" y="119"/>
                      <a:pt x="105" y="224"/>
                      <a:pt x="164" y="34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46"/>
              <p:cNvSpPr/>
              <p:nvPr/>
            </p:nvSpPr>
            <p:spPr>
              <a:xfrm>
                <a:off x="7340591" y="2771825"/>
                <a:ext cx="17191" cy="2602"/>
              </a:xfrm>
              <a:custGeom>
                <a:rect b="b" l="l" r="r" t="t"/>
                <a:pathLst>
                  <a:path extrusionOk="0" h="61" w="403">
                    <a:moveTo>
                      <a:pt x="403" y="1"/>
                    </a:moveTo>
                    <a:cubicBezTo>
                      <a:pt x="269" y="16"/>
                      <a:pt x="135" y="30"/>
                      <a:pt x="1" y="60"/>
                    </a:cubicBezTo>
                    <a:cubicBezTo>
                      <a:pt x="135" y="30"/>
                      <a:pt x="269" y="16"/>
                      <a:pt x="4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46"/>
              <p:cNvSpPr/>
              <p:nvPr/>
            </p:nvSpPr>
            <p:spPr>
              <a:xfrm>
                <a:off x="7486008" y="3515973"/>
                <a:ext cx="17831" cy="1962"/>
              </a:xfrm>
              <a:custGeom>
                <a:rect b="b" l="l" r="r" t="t"/>
                <a:pathLst>
                  <a:path extrusionOk="0" h="46" w="418">
                    <a:moveTo>
                      <a:pt x="417" y="1"/>
                    </a:moveTo>
                    <a:cubicBezTo>
                      <a:pt x="283" y="16"/>
                      <a:pt x="134" y="31"/>
                      <a:pt x="0" y="45"/>
                    </a:cubicBezTo>
                    <a:cubicBezTo>
                      <a:pt x="134" y="31"/>
                      <a:pt x="283" y="16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46"/>
              <p:cNvSpPr/>
              <p:nvPr/>
            </p:nvSpPr>
            <p:spPr>
              <a:xfrm>
                <a:off x="7699974" y="3192165"/>
                <a:ext cx="13992" cy="1962"/>
              </a:xfrm>
              <a:custGeom>
                <a:rect b="b" l="l" r="r" t="t"/>
                <a:pathLst>
                  <a:path extrusionOk="0" h="46" w="328">
                    <a:moveTo>
                      <a:pt x="328" y="0"/>
                    </a:moveTo>
                    <a:cubicBezTo>
                      <a:pt x="224" y="15"/>
                      <a:pt x="105" y="30"/>
                      <a:pt x="0" y="45"/>
                    </a:cubicBezTo>
                    <a:cubicBezTo>
                      <a:pt x="105" y="30"/>
                      <a:pt x="224" y="15"/>
                      <a:pt x="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46"/>
              <p:cNvSpPr/>
              <p:nvPr/>
            </p:nvSpPr>
            <p:spPr>
              <a:xfrm>
                <a:off x="7661881" y="3651878"/>
                <a:ext cx="14632" cy="2559"/>
              </a:xfrm>
              <a:custGeom>
                <a:rect b="b" l="l" r="r" t="t"/>
                <a:pathLst>
                  <a:path extrusionOk="0" h="60" w="343">
                    <a:moveTo>
                      <a:pt x="343" y="60"/>
                    </a:moveTo>
                    <a:cubicBezTo>
                      <a:pt x="224" y="45"/>
                      <a:pt x="119" y="15"/>
                      <a:pt x="0" y="0"/>
                    </a:cubicBezTo>
                    <a:cubicBezTo>
                      <a:pt x="119" y="15"/>
                      <a:pt x="224" y="45"/>
                      <a:pt x="343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46"/>
              <p:cNvSpPr/>
              <p:nvPr/>
            </p:nvSpPr>
            <p:spPr>
              <a:xfrm>
                <a:off x="7376166" y="2767388"/>
                <a:ext cx="13992" cy="1962"/>
              </a:xfrm>
              <a:custGeom>
                <a:rect b="b" l="l" r="r" t="t"/>
                <a:pathLst>
                  <a:path extrusionOk="0" h="46" w="328">
                    <a:moveTo>
                      <a:pt x="328" y="0"/>
                    </a:moveTo>
                    <a:cubicBezTo>
                      <a:pt x="223" y="15"/>
                      <a:pt x="104" y="30"/>
                      <a:pt x="0" y="45"/>
                    </a:cubicBezTo>
                    <a:cubicBezTo>
                      <a:pt x="104" y="30"/>
                      <a:pt x="223" y="15"/>
                      <a:pt x="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46"/>
              <p:cNvSpPr/>
              <p:nvPr/>
            </p:nvSpPr>
            <p:spPr>
              <a:xfrm>
                <a:off x="7359658" y="2769905"/>
                <a:ext cx="14632" cy="1962"/>
              </a:xfrm>
              <a:custGeom>
                <a:rect b="b" l="l" r="r" t="t"/>
                <a:pathLst>
                  <a:path extrusionOk="0" h="46" w="343">
                    <a:moveTo>
                      <a:pt x="343" y="1"/>
                    </a:moveTo>
                    <a:cubicBezTo>
                      <a:pt x="223" y="16"/>
                      <a:pt x="104" y="31"/>
                      <a:pt x="0" y="46"/>
                    </a:cubicBezTo>
                    <a:cubicBezTo>
                      <a:pt x="104" y="31"/>
                      <a:pt x="223" y="16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46"/>
              <p:cNvSpPr/>
              <p:nvPr/>
            </p:nvSpPr>
            <p:spPr>
              <a:xfrm>
                <a:off x="7957749" y="3724864"/>
                <a:ext cx="12115" cy="4522"/>
              </a:xfrm>
              <a:custGeom>
                <a:rect b="b" l="l" r="r" t="t"/>
                <a:pathLst>
                  <a:path extrusionOk="0" h="106" w="284">
                    <a:moveTo>
                      <a:pt x="284" y="1"/>
                    </a:moveTo>
                    <a:cubicBezTo>
                      <a:pt x="194" y="31"/>
                      <a:pt x="90" y="75"/>
                      <a:pt x="1" y="105"/>
                    </a:cubicBezTo>
                    <a:cubicBezTo>
                      <a:pt x="90" y="75"/>
                      <a:pt x="194" y="31"/>
                      <a:pt x="2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46"/>
              <p:cNvSpPr/>
              <p:nvPr/>
            </p:nvSpPr>
            <p:spPr>
              <a:xfrm>
                <a:off x="7476495" y="3236614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19" y="0"/>
                    </a:moveTo>
                    <a:cubicBezTo>
                      <a:pt x="89" y="90"/>
                      <a:pt x="45" y="179"/>
                      <a:pt x="0" y="268"/>
                    </a:cubicBezTo>
                    <a:cubicBezTo>
                      <a:pt x="45" y="179"/>
                      <a:pt x="89" y="9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46"/>
              <p:cNvSpPr/>
              <p:nvPr/>
            </p:nvSpPr>
            <p:spPr>
              <a:xfrm>
                <a:off x="7873331" y="2333099"/>
                <a:ext cx="7636" cy="8915"/>
              </a:xfrm>
              <a:custGeom>
                <a:rect b="b" l="l" r="r" t="t"/>
                <a:pathLst>
                  <a:path extrusionOk="0" h="209" w="179">
                    <a:moveTo>
                      <a:pt x="179" y="0"/>
                    </a:moveTo>
                    <a:cubicBezTo>
                      <a:pt x="119" y="60"/>
                      <a:pt x="60" y="134"/>
                      <a:pt x="0" y="209"/>
                    </a:cubicBezTo>
                    <a:cubicBezTo>
                      <a:pt x="60" y="134"/>
                      <a:pt x="119" y="60"/>
                      <a:pt x="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46"/>
              <p:cNvSpPr/>
              <p:nvPr/>
            </p:nvSpPr>
            <p:spPr>
              <a:xfrm>
                <a:off x="7852344" y="3126132"/>
                <a:ext cx="14674" cy="2559"/>
              </a:xfrm>
              <a:custGeom>
                <a:rect b="b" l="l" r="r" t="t"/>
                <a:pathLst>
                  <a:path extrusionOk="0" h="60" w="344">
                    <a:moveTo>
                      <a:pt x="343" y="0"/>
                    </a:moveTo>
                    <a:cubicBezTo>
                      <a:pt x="224" y="30"/>
                      <a:pt x="120" y="45"/>
                      <a:pt x="1" y="60"/>
                    </a:cubicBezTo>
                    <a:cubicBezTo>
                      <a:pt x="120" y="45"/>
                      <a:pt x="224" y="30"/>
                      <a:pt x="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46"/>
              <p:cNvSpPr/>
              <p:nvPr/>
            </p:nvSpPr>
            <p:spPr>
              <a:xfrm>
                <a:off x="7880284" y="3121696"/>
                <a:ext cx="14674" cy="2559"/>
              </a:xfrm>
              <a:custGeom>
                <a:rect b="b" l="l" r="r" t="t"/>
                <a:pathLst>
                  <a:path extrusionOk="0" h="60" w="344">
                    <a:moveTo>
                      <a:pt x="343" y="0"/>
                    </a:moveTo>
                    <a:cubicBezTo>
                      <a:pt x="239" y="15"/>
                      <a:pt x="120" y="30"/>
                      <a:pt x="1" y="60"/>
                    </a:cubicBezTo>
                    <a:cubicBezTo>
                      <a:pt x="120" y="30"/>
                      <a:pt x="239" y="15"/>
                      <a:pt x="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46"/>
              <p:cNvSpPr/>
              <p:nvPr/>
            </p:nvSpPr>
            <p:spPr>
              <a:xfrm>
                <a:off x="7549481" y="3581366"/>
                <a:ext cx="5119" cy="12115"/>
              </a:xfrm>
              <a:custGeom>
                <a:rect b="b" l="l" r="r" t="t"/>
                <a:pathLst>
                  <a:path extrusionOk="0" h="284" w="120">
                    <a:moveTo>
                      <a:pt x="1" y="1"/>
                    </a:moveTo>
                    <a:cubicBezTo>
                      <a:pt x="45" y="90"/>
                      <a:pt x="75" y="180"/>
                      <a:pt x="120" y="284"/>
                    </a:cubicBezTo>
                    <a:cubicBezTo>
                      <a:pt x="75" y="180"/>
                      <a:pt x="45" y="90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46"/>
              <p:cNvSpPr/>
              <p:nvPr/>
            </p:nvSpPr>
            <p:spPr>
              <a:xfrm>
                <a:off x="7526020" y="2347048"/>
                <a:ext cx="64157" cy="95297"/>
              </a:xfrm>
              <a:custGeom>
                <a:rect b="b" l="l" r="r" t="t"/>
                <a:pathLst>
                  <a:path extrusionOk="0" h="2234" w="1504">
                    <a:moveTo>
                      <a:pt x="1503" y="2204"/>
                    </a:moveTo>
                    <a:cubicBezTo>
                      <a:pt x="834" y="2233"/>
                      <a:pt x="0" y="715"/>
                      <a:pt x="357" y="1"/>
                    </a:cubicBezTo>
                    <a:cubicBezTo>
                      <a:pt x="387" y="120"/>
                      <a:pt x="417" y="209"/>
                      <a:pt x="432" y="283"/>
                    </a:cubicBezTo>
                    <a:cubicBezTo>
                      <a:pt x="461" y="403"/>
                      <a:pt x="476" y="536"/>
                      <a:pt x="491" y="656"/>
                    </a:cubicBezTo>
                    <a:cubicBezTo>
                      <a:pt x="566" y="1057"/>
                      <a:pt x="729" y="1385"/>
                      <a:pt x="1012" y="1668"/>
                    </a:cubicBezTo>
                    <a:cubicBezTo>
                      <a:pt x="1191" y="1846"/>
                      <a:pt x="1340" y="2025"/>
                      <a:pt x="1503" y="2204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46"/>
              <p:cNvSpPr/>
              <p:nvPr/>
            </p:nvSpPr>
            <p:spPr>
              <a:xfrm>
                <a:off x="7725355" y="2536913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20" y="60"/>
                    </a:moveTo>
                    <a:cubicBezTo>
                      <a:pt x="105" y="134"/>
                      <a:pt x="75" y="194"/>
                      <a:pt x="60" y="268"/>
                    </a:cubicBezTo>
                    <a:cubicBezTo>
                      <a:pt x="46" y="253"/>
                      <a:pt x="16" y="238"/>
                      <a:pt x="1" y="224"/>
                    </a:cubicBezTo>
                    <a:cubicBezTo>
                      <a:pt x="16" y="149"/>
                      <a:pt x="46" y="75"/>
                      <a:pt x="75" y="0"/>
                    </a:cubicBezTo>
                    <a:cubicBezTo>
                      <a:pt x="90" y="30"/>
                      <a:pt x="105" y="45"/>
                      <a:pt x="120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46"/>
              <p:cNvSpPr/>
              <p:nvPr/>
            </p:nvSpPr>
            <p:spPr>
              <a:xfrm>
                <a:off x="7732990" y="2515329"/>
                <a:ext cx="1322" cy="22267"/>
              </a:xfrm>
              <a:custGeom>
                <a:rect b="b" l="l" r="r" t="t"/>
                <a:pathLst>
                  <a:path extrusionOk="0" h="522" w="31">
                    <a:moveTo>
                      <a:pt x="0" y="0"/>
                    </a:moveTo>
                    <a:cubicBezTo>
                      <a:pt x="15" y="15"/>
                      <a:pt x="30" y="15"/>
                      <a:pt x="30" y="30"/>
                    </a:cubicBezTo>
                    <a:cubicBezTo>
                      <a:pt x="30" y="194"/>
                      <a:pt x="15" y="357"/>
                      <a:pt x="0" y="521"/>
                    </a:cubicBezTo>
                    <a:cubicBezTo>
                      <a:pt x="0" y="342"/>
                      <a:pt x="0" y="179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46"/>
              <p:cNvSpPr/>
              <p:nvPr/>
            </p:nvSpPr>
            <p:spPr>
              <a:xfrm>
                <a:off x="7728554" y="2302599"/>
                <a:ext cx="1322" cy="9555"/>
              </a:xfrm>
              <a:custGeom>
                <a:rect b="b" l="l" r="r" t="t"/>
                <a:pathLst>
                  <a:path extrusionOk="0" h="224" w="31">
                    <a:moveTo>
                      <a:pt x="30" y="1"/>
                    </a:moveTo>
                    <a:lnTo>
                      <a:pt x="30" y="224"/>
                    </a:lnTo>
                    <a:lnTo>
                      <a:pt x="0" y="224"/>
                    </a:lnTo>
                    <a:lnTo>
                      <a:pt x="0" y="1"/>
                    </a:lnTo>
                    <a:cubicBezTo>
                      <a:pt x="0" y="1"/>
                      <a:pt x="15" y="1"/>
                      <a:pt x="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46"/>
              <p:cNvSpPr/>
              <p:nvPr/>
            </p:nvSpPr>
            <p:spPr>
              <a:xfrm>
                <a:off x="7915860" y="2213702"/>
                <a:ext cx="3839" cy="7678"/>
              </a:xfrm>
              <a:custGeom>
                <a:rect b="b" l="l" r="r" t="t"/>
                <a:pathLst>
                  <a:path extrusionOk="0" h="180" w="90">
                    <a:moveTo>
                      <a:pt x="0" y="165"/>
                    </a:moveTo>
                    <a:cubicBezTo>
                      <a:pt x="15" y="105"/>
                      <a:pt x="15" y="60"/>
                      <a:pt x="30" y="1"/>
                    </a:cubicBezTo>
                    <a:cubicBezTo>
                      <a:pt x="45" y="16"/>
                      <a:pt x="75" y="16"/>
                      <a:pt x="90" y="16"/>
                    </a:cubicBezTo>
                    <a:cubicBezTo>
                      <a:pt x="75" y="75"/>
                      <a:pt x="75" y="120"/>
                      <a:pt x="60" y="179"/>
                    </a:cubicBezTo>
                    <a:cubicBezTo>
                      <a:pt x="45" y="165"/>
                      <a:pt x="15" y="165"/>
                      <a:pt x="0" y="165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308" name="Google Shape;1308;p46"/>
          <p:cNvCxnSpPr>
            <a:stCxn id="1309" idx="1"/>
          </p:cNvCxnSpPr>
          <p:nvPr/>
        </p:nvCxnSpPr>
        <p:spPr>
          <a:xfrm rot="10800000">
            <a:off x="1970525" y="1534785"/>
            <a:ext cx="4067100" cy="1695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309" name="Google Shape;13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625" y="1011495"/>
            <a:ext cx="2474250" cy="1385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0" name="Google Shape;1310;p46"/>
          <p:cNvCxnSpPr>
            <a:stCxn id="1311" idx="1"/>
          </p:cNvCxnSpPr>
          <p:nvPr/>
        </p:nvCxnSpPr>
        <p:spPr>
          <a:xfrm rot="10800000">
            <a:off x="1150908" y="2236169"/>
            <a:ext cx="2279700" cy="8262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311" name="Google Shape;131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608" y="2516144"/>
            <a:ext cx="2427666" cy="10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7875" y="3062375"/>
            <a:ext cx="1844000" cy="173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Google Shape;1313;p46"/>
          <p:cNvCxnSpPr/>
          <p:nvPr/>
        </p:nvCxnSpPr>
        <p:spPr>
          <a:xfrm rot="10800000">
            <a:off x="1876875" y="3930300"/>
            <a:ext cx="4791000" cy="2772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47"/>
          <p:cNvSpPr txBox="1"/>
          <p:nvPr>
            <p:ph type="ctrTitle"/>
          </p:nvPr>
        </p:nvSpPr>
        <p:spPr>
          <a:xfrm>
            <a:off x="715050" y="359450"/>
            <a:ext cx="77139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CUALIDADES EVOLUCIONADAS</a:t>
            </a:r>
            <a:endParaRPr/>
          </a:p>
        </p:txBody>
      </p:sp>
      <p:cxnSp>
        <p:nvCxnSpPr>
          <p:cNvPr id="1319" name="Google Shape;1319;p47"/>
          <p:cNvCxnSpPr/>
          <p:nvPr/>
        </p:nvCxnSpPr>
        <p:spPr>
          <a:xfrm>
            <a:off x="4581525" y="1387925"/>
            <a:ext cx="0" cy="3114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20" name="Google Shape;1320;p47"/>
          <p:cNvSpPr txBox="1"/>
          <p:nvPr>
            <p:ph idx="4" type="subTitle"/>
          </p:nvPr>
        </p:nvSpPr>
        <p:spPr>
          <a:xfrm>
            <a:off x="1009675" y="1387925"/>
            <a:ext cx="2552700" cy="780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Otro ejemplo, la intuición</a:t>
            </a:r>
            <a:endParaRPr/>
          </a:p>
        </p:txBody>
      </p:sp>
      <p:sp>
        <p:nvSpPr>
          <p:cNvPr id="1321" name="Google Shape;1321;p47"/>
          <p:cNvSpPr txBox="1"/>
          <p:nvPr>
            <p:ph idx="2" type="subTitle"/>
          </p:nvPr>
        </p:nvSpPr>
        <p:spPr>
          <a:xfrm>
            <a:off x="837625" y="2168231"/>
            <a:ext cx="28968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Vamos a verlo con un juego, EL ULTIMATÚM</a:t>
            </a:r>
            <a:endParaRPr/>
          </a:p>
        </p:txBody>
      </p:sp>
      <p:pic>
        <p:nvPicPr>
          <p:cNvPr id="1322" name="Google Shape;13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525" y="2978275"/>
            <a:ext cx="3031000" cy="14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47"/>
          <p:cNvSpPr txBox="1"/>
          <p:nvPr>
            <p:ph idx="2" type="subTitle"/>
          </p:nvPr>
        </p:nvSpPr>
        <p:spPr>
          <a:xfrm>
            <a:off x="4759800" y="1477500"/>
            <a:ext cx="4044300" cy="26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Juego del </a:t>
            </a:r>
            <a:r>
              <a:rPr lang="en" u="sng"/>
              <a:t>ULTIMÁTUM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/>
              <a:t>El emisor debe dar la cantidad que quiera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/>
              <a:t>El receptor dice si coge esa cantidad o no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/>
              <a:t>Si aceptan se llevan el dinero, de lo contrario lo pierden todo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8"/>
          <p:cNvSpPr/>
          <p:nvPr/>
        </p:nvSpPr>
        <p:spPr>
          <a:xfrm>
            <a:off x="5267950" y="4262050"/>
            <a:ext cx="3161100" cy="441300"/>
          </a:xfrm>
          <a:prstGeom prst="rect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48"/>
          <p:cNvSpPr txBox="1"/>
          <p:nvPr>
            <p:ph type="ctrTitle"/>
          </p:nvPr>
        </p:nvSpPr>
        <p:spPr>
          <a:xfrm>
            <a:off x="715050" y="359450"/>
            <a:ext cx="77139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CUALIDADES EVOLUCIONADAS</a:t>
            </a:r>
            <a:endParaRPr/>
          </a:p>
        </p:txBody>
      </p:sp>
      <p:cxnSp>
        <p:nvCxnSpPr>
          <p:cNvPr id="1330" name="Google Shape;1330;p48"/>
          <p:cNvCxnSpPr/>
          <p:nvPr/>
        </p:nvCxnSpPr>
        <p:spPr>
          <a:xfrm>
            <a:off x="4581525" y="1387925"/>
            <a:ext cx="0" cy="3114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31" name="Google Shape;1331;p48"/>
          <p:cNvSpPr txBox="1"/>
          <p:nvPr>
            <p:ph idx="4" type="subTitle"/>
          </p:nvPr>
        </p:nvSpPr>
        <p:spPr>
          <a:xfrm>
            <a:off x="1009675" y="1387925"/>
            <a:ext cx="2552700" cy="780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Variante original del juego</a:t>
            </a:r>
            <a:endParaRPr/>
          </a:p>
        </p:txBody>
      </p:sp>
      <p:sp>
        <p:nvSpPr>
          <p:cNvPr id="1332" name="Google Shape;1332;p48"/>
          <p:cNvSpPr txBox="1"/>
          <p:nvPr>
            <p:ph idx="2" type="subTitle"/>
          </p:nvPr>
        </p:nvSpPr>
        <p:spPr>
          <a:xfrm>
            <a:off x="837625" y="2168231"/>
            <a:ext cx="28968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Los adultos intercambiaban 4 </a:t>
            </a:r>
            <a:r>
              <a:rPr lang="en"/>
              <a:t>dólares</a:t>
            </a:r>
            <a:r>
              <a:rPr lang="en"/>
              <a:t> y se quedaban con 5 dólares</a:t>
            </a:r>
            <a:endParaRPr/>
          </a:p>
        </p:txBody>
      </p:sp>
      <p:sp>
        <p:nvSpPr>
          <p:cNvPr id="1333" name="Google Shape;1333;p48"/>
          <p:cNvSpPr txBox="1"/>
          <p:nvPr>
            <p:ph idx="4" type="subTitle"/>
          </p:nvPr>
        </p:nvSpPr>
        <p:spPr>
          <a:xfrm>
            <a:off x="5247200" y="1387925"/>
            <a:ext cx="2716800" cy="780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Variante dictador del juego</a:t>
            </a:r>
            <a:endParaRPr/>
          </a:p>
        </p:txBody>
      </p:sp>
      <p:sp>
        <p:nvSpPr>
          <p:cNvPr id="1334" name="Google Shape;1334;p48"/>
          <p:cNvSpPr txBox="1"/>
          <p:nvPr>
            <p:ph idx="2" type="subTitle"/>
          </p:nvPr>
        </p:nvSpPr>
        <p:spPr>
          <a:xfrm>
            <a:off x="5157200" y="2310256"/>
            <a:ext cx="28968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Sorpresivamente ocurría lo mismo en adultos, aunque en niños era un 80/20</a:t>
            </a:r>
            <a:endParaRPr/>
          </a:p>
        </p:txBody>
      </p:sp>
      <p:pic>
        <p:nvPicPr>
          <p:cNvPr id="1335" name="Google Shape;13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825" y="3279250"/>
            <a:ext cx="2172552" cy="144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48"/>
          <p:cNvSpPr txBox="1"/>
          <p:nvPr>
            <p:ph idx="2" type="subTitle"/>
          </p:nvPr>
        </p:nvSpPr>
        <p:spPr>
          <a:xfrm>
            <a:off x="5157200" y="4235650"/>
            <a:ext cx="34533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 si vemos un experimento más…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49"/>
          <p:cNvSpPr/>
          <p:nvPr/>
        </p:nvSpPr>
        <p:spPr>
          <a:xfrm>
            <a:off x="4717527" y="-148477"/>
            <a:ext cx="5457323" cy="5440469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49"/>
          <p:cNvSpPr txBox="1"/>
          <p:nvPr>
            <p:ph type="title"/>
          </p:nvPr>
        </p:nvSpPr>
        <p:spPr>
          <a:xfrm>
            <a:off x="5105850" y="541050"/>
            <a:ext cx="37917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¿Quién tiene mejor intuición, el hombre o la mujer?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50"/>
          <p:cNvSpPr txBox="1"/>
          <p:nvPr>
            <p:ph idx="6" type="ctrTitle"/>
          </p:nvPr>
        </p:nvSpPr>
        <p:spPr>
          <a:xfrm>
            <a:off x="1484250" y="356616"/>
            <a:ext cx="6175500" cy="5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CUALIDADES EVOLUCIONADAS</a:t>
            </a:r>
            <a:endParaRPr/>
          </a:p>
        </p:txBody>
      </p:sp>
      <p:sp>
        <p:nvSpPr>
          <p:cNvPr id="1348" name="Google Shape;1348;p50"/>
          <p:cNvSpPr txBox="1"/>
          <p:nvPr>
            <p:ph type="title"/>
          </p:nvPr>
        </p:nvSpPr>
        <p:spPr>
          <a:xfrm>
            <a:off x="2522700" y="1707038"/>
            <a:ext cx="15939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15000</a:t>
            </a:r>
            <a:endParaRPr/>
          </a:p>
        </p:txBody>
      </p:sp>
      <p:sp>
        <p:nvSpPr>
          <p:cNvPr id="1349" name="Google Shape;1349;p50"/>
          <p:cNvSpPr txBox="1"/>
          <p:nvPr>
            <p:ph idx="1" type="subTitle"/>
          </p:nvPr>
        </p:nvSpPr>
        <p:spPr>
          <a:xfrm>
            <a:off x="5441175" y="1797976"/>
            <a:ext cx="27252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Hombres y mujeres en estudio</a:t>
            </a:r>
            <a:endParaRPr/>
          </a:p>
        </p:txBody>
      </p:sp>
      <p:sp>
        <p:nvSpPr>
          <p:cNvPr id="1350" name="Google Shape;1350;p50"/>
          <p:cNvSpPr txBox="1"/>
          <p:nvPr>
            <p:ph idx="2" type="title"/>
          </p:nvPr>
        </p:nvSpPr>
        <p:spPr>
          <a:xfrm>
            <a:off x="2522700" y="2517888"/>
            <a:ext cx="15939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351" name="Google Shape;1351;p50"/>
          <p:cNvSpPr txBox="1"/>
          <p:nvPr>
            <p:ph idx="3" type="subTitle"/>
          </p:nvPr>
        </p:nvSpPr>
        <p:spPr>
          <a:xfrm>
            <a:off x="5441175" y="2517888"/>
            <a:ext cx="27252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Pares de sonrisas verdaderas y falsas</a:t>
            </a:r>
            <a:endParaRPr/>
          </a:p>
        </p:txBody>
      </p:sp>
      <p:sp>
        <p:nvSpPr>
          <p:cNvPr id="1352" name="Google Shape;1352;p50"/>
          <p:cNvSpPr txBox="1"/>
          <p:nvPr>
            <p:ph idx="4" type="title"/>
          </p:nvPr>
        </p:nvSpPr>
        <p:spPr>
          <a:xfrm>
            <a:off x="2522700" y="3328750"/>
            <a:ext cx="25689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70% y 58%</a:t>
            </a:r>
            <a:endParaRPr/>
          </a:p>
        </p:txBody>
      </p:sp>
      <p:sp>
        <p:nvSpPr>
          <p:cNvPr id="1353" name="Google Shape;1353;p50"/>
          <p:cNvSpPr txBox="1"/>
          <p:nvPr>
            <p:ph idx="5" type="subTitle"/>
          </p:nvPr>
        </p:nvSpPr>
        <p:spPr>
          <a:xfrm>
            <a:off x="5441175" y="3328738"/>
            <a:ext cx="27252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 sobre cómo de intuitivos eran</a:t>
            </a:r>
            <a:endParaRPr/>
          </a:p>
        </p:txBody>
      </p:sp>
      <p:sp>
        <p:nvSpPr>
          <p:cNvPr id="1354" name="Google Shape;1354;p50"/>
          <p:cNvSpPr/>
          <p:nvPr/>
        </p:nvSpPr>
        <p:spPr>
          <a:xfrm>
            <a:off x="2025000" y="1835138"/>
            <a:ext cx="345300" cy="345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50"/>
          <p:cNvSpPr/>
          <p:nvPr/>
        </p:nvSpPr>
        <p:spPr>
          <a:xfrm>
            <a:off x="2025000" y="2645988"/>
            <a:ext cx="345300" cy="345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50"/>
          <p:cNvSpPr/>
          <p:nvPr/>
        </p:nvSpPr>
        <p:spPr>
          <a:xfrm>
            <a:off x="2025000" y="3456838"/>
            <a:ext cx="345300" cy="345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51"/>
          <p:cNvSpPr/>
          <p:nvPr/>
        </p:nvSpPr>
        <p:spPr>
          <a:xfrm>
            <a:off x="5553425" y="3746900"/>
            <a:ext cx="345300" cy="34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51"/>
          <p:cNvSpPr/>
          <p:nvPr/>
        </p:nvSpPr>
        <p:spPr>
          <a:xfrm>
            <a:off x="5553425" y="2627700"/>
            <a:ext cx="345300" cy="34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51"/>
          <p:cNvSpPr/>
          <p:nvPr/>
        </p:nvSpPr>
        <p:spPr>
          <a:xfrm>
            <a:off x="5553425" y="1508500"/>
            <a:ext cx="345300" cy="345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51"/>
          <p:cNvSpPr txBox="1"/>
          <p:nvPr>
            <p:ph type="ctrTitle"/>
          </p:nvPr>
        </p:nvSpPr>
        <p:spPr>
          <a:xfrm>
            <a:off x="720050" y="359450"/>
            <a:ext cx="3214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65" name="Google Shape;1365;p51"/>
          <p:cNvSpPr txBox="1"/>
          <p:nvPr>
            <p:ph idx="4294967295" type="subTitle"/>
          </p:nvPr>
        </p:nvSpPr>
        <p:spPr>
          <a:xfrm>
            <a:off x="6147375" y="3531650"/>
            <a:ext cx="2325000" cy="775800"/>
          </a:xfrm>
          <a:prstGeom prst="rect">
            <a:avLst/>
          </a:prstGeom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Facilidad de los hombres para detectar al sexo opuesto.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66" name="Google Shape;1366;p51"/>
          <p:cNvSpPr txBox="1"/>
          <p:nvPr>
            <p:ph idx="4294967295" type="subTitle"/>
          </p:nvPr>
        </p:nvSpPr>
        <p:spPr>
          <a:xfrm>
            <a:off x="6147375" y="2412450"/>
            <a:ext cx="1947600" cy="775800"/>
          </a:xfrm>
          <a:prstGeom prst="rect">
            <a:avLst/>
          </a:prstGeom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71% para las mujeres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67" name="Google Shape;1367;p51"/>
          <p:cNvSpPr txBox="1"/>
          <p:nvPr>
            <p:ph idx="4294967295" type="subTitle"/>
          </p:nvPr>
        </p:nvSpPr>
        <p:spPr>
          <a:xfrm>
            <a:off x="6147375" y="1293250"/>
            <a:ext cx="1947600" cy="775800"/>
          </a:xfrm>
          <a:prstGeom prst="rect">
            <a:avLst/>
          </a:prstGeom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72% para los hombres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368" name="Google Shape;13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25" y="1762075"/>
            <a:ext cx="3822625" cy="19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52"/>
          <p:cNvSpPr txBox="1"/>
          <p:nvPr>
            <p:ph idx="2" type="title"/>
          </p:nvPr>
        </p:nvSpPr>
        <p:spPr>
          <a:xfrm>
            <a:off x="713229" y="315950"/>
            <a:ext cx="991800" cy="9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374" name="Google Shape;1374;p52"/>
          <p:cNvGrpSpPr/>
          <p:nvPr/>
        </p:nvGrpSpPr>
        <p:grpSpPr>
          <a:xfrm>
            <a:off x="5587457" y="465342"/>
            <a:ext cx="3655029" cy="4947515"/>
            <a:chOff x="2640400" y="1412900"/>
            <a:chExt cx="2546825" cy="3447200"/>
          </a:xfrm>
        </p:grpSpPr>
        <p:sp>
          <p:nvSpPr>
            <p:cNvPr id="1375" name="Google Shape;1375;p52"/>
            <p:cNvSpPr/>
            <p:nvPr/>
          </p:nvSpPr>
          <p:spPr>
            <a:xfrm>
              <a:off x="4460850" y="4501175"/>
              <a:ext cx="707200" cy="303550"/>
            </a:xfrm>
            <a:custGeom>
              <a:rect b="b" l="l" r="r" t="t"/>
              <a:pathLst>
                <a:path extrusionOk="0" h="12142" w="28288">
                  <a:moveTo>
                    <a:pt x="20315" y="0"/>
                  </a:moveTo>
                  <a:cubicBezTo>
                    <a:pt x="17080" y="2102"/>
                    <a:pt x="13610" y="3936"/>
                    <a:pt x="10275" y="5871"/>
                  </a:cubicBezTo>
                  <a:cubicBezTo>
                    <a:pt x="6872" y="7872"/>
                    <a:pt x="3470" y="9907"/>
                    <a:pt x="1" y="11809"/>
                  </a:cubicBezTo>
                  <a:cubicBezTo>
                    <a:pt x="2269" y="11708"/>
                    <a:pt x="4504" y="11675"/>
                    <a:pt x="6739" y="11675"/>
                  </a:cubicBezTo>
                  <a:cubicBezTo>
                    <a:pt x="10442" y="11708"/>
                    <a:pt x="14111" y="11842"/>
                    <a:pt x="17780" y="11909"/>
                  </a:cubicBezTo>
                  <a:cubicBezTo>
                    <a:pt x="19049" y="11950"/>
                    <a:pt x="20713" y="12141"/>
                    <a:pt x="22370" y="12141"/>
                  </a:cubicBezTo>
                  <a:cubicBezTo>
                    <a:pt x="24765" y="12141"/>
                    <a:pt x="27144" y="11741"/>
                    <a:pt x="28288" y="9907"/>
                  </a:cubicBezTo>
                  <a:lnTo>
                    <a:pt x="27954" y="9840"/>
                  </a:lnTo>
                  <a:cubicBezTo>
                    <a:pt x="27620" y="9774"/>
                    <a:pt x="27687" y="9373"/>
                    <a:pt x="27954" y="9273"/>
                  </a:cubicBezTo>
                  <a:cubicBezTo>
                    <a:pt x="25185" y="6371"/>
                    <a:pt x="22650" y="3236"/>
                    <a:pt x="2031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2"/>
            <p:cNvSpPr/>
            <p:nvPr/>
          </p:nvSpPr>
          <p:spPr>
            <a:xfrm>
              <a:off x="4679025" y="4335250"/>
              <a:ext cx="70300" cy="86150"/>
            </a:xfrm>
            <a:custGeom>
              <a:rect b="b" l="l" r="r" t="t"/>
              <a:pathLst>
                <a:path extrusionOk="0" h="3446" w="2812">
                  <a:moveTo>
                    <a:pt x="2495" y="0"/>
                  </a:moveTo>
                  <a:cubicBezTo>
                    <a:pt x="2446" y="0"/>
                    <a:pt x="2394" y="20"/>
                    <a:pt x="2348" y="66"/>
                  </a:cubicBezTo>
                  <a:cubicBezTo>
                    <a:pt x="1881" y="466"/>
                    <a:pt x="1481" y="1000"/>
                    <a:pt x="1181" y="1567"/>
                  </a:cubicBezTo>
                  <a:cubicBezTo>
                    <a:pt x="881" y="1433"/>
                    <a:pt x="580" y="1300"/>
                    <a:pt x="314" y="1166"/>
                  </a:cubicBezTo>
                  <a:cubicBezTo>
                    <a:pt x="289" y="1158"/>
                    <a:pt x="266" y="1155"/>
                    <a:pt x="244" y="1155"/>
                  </a:cubicBezTo>
                  <a:cubicBezTo>
                    <a:pt x="85" y="1155"/>
                    <a:pt x="0" y="1345"/>
                    <a:pt x="147" y="1433"/>
                  </a:cubicBezTo>
                  <a:cubicBezTo>
                    <a:pt x="447" y="1600"/>
                    <a:pt x="714" y="1767"/>
                    <a:pt x="1014" y="1900"/>
                  </a:cubicBezTo>
                  <a:cubicBezTo>
                    <a:pt x="814" y="2367"/>
                    <a:pt x="647" y="2834"/>
                    <a:pt x="580" y="3268"/>
                  </a:cubicBezTo>
                  <a:cubicBezTo>
                    <a:pt x="580" y="3357"/>
                    <a:pt x="669" y="3446"/>
                    <a:pt x="748" y="3446"/>
                  </a:cubicBezTo>
                  <a:cubicBezTo>
                    <a:pt x="788" y="3446"/>
                    <a:pt x="825" y="3424"/>
                    <a:pt x="847" y="3368"/>
                  </a:cubicBezTo>
                  <a:cubicBezTo>
                    <a:pt x="1047" y="2968"/>
                    <a:pt x="1214" y="2534"/>
                    <a:pt x="1414" y="2134"/>
                  </a:cubicBezTo>
                  <a:cubicBezTo>
                    <a:pt x="1748" y="2301"/>
                    <a:pt x="2048" y="2467"/>
                    <a:pt x="2382" y="2634"/>
                  </a:cubicBezTo>
                  <a:cubicBezTo>
                    <a:pt x="2414" y="2653"/>
                    <a:pt x="2447" y="2661"/>
                    <a:pt x="2478" y="2661"/>
                  </a:cubicBezTo>
                  <a:cubicBezTo>
                    <a:pt x="2671" y="2661"/>
                    <a:pt x="2811" y="2349"/>
                    <a:pt x="2582" y="2234"/>
                  </a:cubicBezTo>
                  <a:cubicBezTo>
                    <a:pt x="2282" y="2100"/>
                    <a:pt x="1948" y="1934"/>
                    <a:pt x="1614" y="1767"/>
                  </a:cubicBezTo>
                  <a:cubicBezTo>
                    <a:pt x="1915" y="1267"/>
                    <a:pt x="2315" y="866"/>
                    <a:pt x="2682" y="399"/>
                  </a:cubicBezTo>
                  <a:cubicBezTo>
                    <a:pt x="2810" y="219"/>
                    <a:pt x="2662" y="0"/>
                    <a:pt x="249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2"/>
            <p:cNvSpPr/>
            <p:nvPr/>
          </p:nvSpPr>
          <p:spPr>
            <a:xfrm>
              <a:off x="4621800" y="4301225"/>
              <a:ext cx="177650" cy="160775"/>
            </a:xfrm>
            <a:custGeom>
              <a:rect b="b" l="l" r="r" t="t"/>
              <a:pathLst>
                <a:path extrusionOk="0" h="6431" w="7106">
                  <a:moveTo>
                    <a:pt x="4004" y="614"/>
                  </a:moveTo>
                  <a:cubicBezTo>
                    <a:pt x="4812" y="614"/>
                    <a:pt x="5550" y="1052"/>
                    <a:pt x="5905" y="2094"/>
                  </a:cubicBezTo>
                  <a:cubicBezTo>
                    <a:pt x="6339" y="3361"/>
                    <a:pt x="5872" y="4829"/>
                    <a:pt x="4671" y="5496"/>
                  </a:cubicBezTo>
                  <a:cubicBezTo>
                    <a:pt x="4269" y="5727"/>
                    <a:pt x="3828" y="5837"/>
                    <a:pt x="3393" y="5837"/>
                  </a:cubicBezTo>
                  <a:cubicBezTo>
                    <a:pt x="2384" y="5837"/>
                    <a:pt x="1408" y="5244"/>
                    <a:pt x="1035" y="4195"/>
                  </a:cubicBezTo>
                  <a:cubicBezTo>
                    <a:pt x="534" y="2761"/>
                    <a:pt x="1502" y="1660"/>
                    <a:pt x="2703" y="1060"/>
                  </a:cubicBezTo>
                  <a:cubicBezTo>
                    <a:pt x="2769" y="1060"/>
                    <a:pt x="2769" y="993"/>
                    <a:pt x="2769" y="926"/>
                  </a:cubicBezTo>
                  <a:cubicBezTo>
                    <a:pt x="3172" y="725"/>
                    <a:pt x="3597" y="614"/>
                    <a:pt x="4004" y="614"/>
                  </a:cubicBezTo>
                  <a:close/>
                  <a:moveTo>
                    <a:pt x="4003" y="1"/>
                  </a:moveTo>
                  <a:cubicBezTo>
                    <a:pt x="3135" y="1"/>
                    <a:pt x="2229" y="417"/>
                    <a:pt x="1568" y="1160"/>
                  </a:cubicBezTo>
                  <a:cubicBezTo>
                    <a:pt x="468" y="1860"/>
                    <a:pt x="1" y="3395"/>
                    <a:pt x="601" y="4662"/>
                  </a:cubicBezTo>
                  <a:cubicBezTo>
                    <a:pt x="1126" y="5780"/>
                    <a:pt x="2244" y="6430"/>
                    <a:pt x="3400" y="6430"/>
                  </a:cubicBezTo>
                  <a:cubicBezTo>
                    <a:pt x="3934" y="6430"/>
                    <a:pt x="4476" y="6292"/>
                    <a:pt x="4971" y="5997"/>
                  </a:cubicBezTo>
                  <a:cubicBezTo>
                    <a:pt x="6605" y="5063"/>
                    <a:pt x="7106" y="3028"/>
                    <a:pt x="6238" y="1393"/>
                  </a:cubicBezTo>
                  <a:cubicBezTo>
                    <a:pt x="5733" y="433"/>
                    <a:pt x="4888" y="1"/>
                    <a:pt x="400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4555400" y="3230975"/>
              <a:ext cx="87275" cy="16750"/>
            </a:xfrm>
            <a:custGeom>
              <a:rect b="b" l="l" r="r" t="t"/>
              <a:pathLst>
                <a:path extrusionOk="0" h="670" w="3491">
                  <a:moveTo>
                    <a:pt x="122" y="1"/>
                  </a:moveTo>
                  <a:cubicBezTo>
                    <a:pt x="17" y="1"/>
                    <a:pt x="0" y="144"/>
                    <a:pt x="122" y="205"/>
                  </a:cubicBezTo>
                  <a:cubicBezTo>
                    <a:pt x="837" y="501"/>
                    <a:pt x="1663" y="670"/>
                    <a:pt x="2476" y="670"/>
                  </a:cubicBezTo>
                  <a:cubicBezTo>
                    <a:pt x="2762" y="670"/>
                    <a:pt x="3046" y="649"/>
                    <a:pt x="3324" y="605"/>
                  </a:cubicBezTo>
                  <a:cubicBezTo>
                    <a:pt x="3491" y="572"/>
                    <a:pt x="3457" y="272"/>
                    <a:pt x="3290" y="272"/>
                  </a:cubicBezTo>
                  <a:cubicBezTo>
                    <a:pt x="3031" y="288"/>
                    <a:pt x="2778" y="296"/>
                    <a:pt x="2530" y="296"/>
                  </a:cubicBezTo>
                  <a:cubicBezTo>
                    <a:pt x="1727" y="296"/>
                    <a:pt x="970" y="209"/>
                    <a:pt x="155" y="5"/>
                  </a:cubicBezTo>
                  <a:cubicBezTo>
                    <a:pt x="143" y="2"/>
                    <a:pt x="13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4170650" y="3638875"/>
              <a:ext cx="1700" cy="875"/>
            </a:xfrm>
            <a:custGeom>
              <a:rect b="b" l="l" r="r" t="t"/>
              <a:pathLst>
                <a:path extrusionOk="0" h="35" w="68">
                  <a:moveTo>
                    <a:pt x="0" y="1"/>
                  </a:moveTo>
                  <a:cubicBezTo>
                    <a:pt x="34" y="34"/>
                    <a:pt x="34" y="34"/>
                    <a:pt x="67" y="34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2"/>
            <p:cNvSpPr/>
            <p:nvPr/>
          </p:nvSpPr>
          <p:spPr>
            <a:xfrm>
              <a:off x="3940475" y="3639725"/>
              <a:ext cx="75100" cy="5225"/>
            </a:xfrm>
            <a:custGeom>
              <a:rect b="b" l="l" r="r" t="t"/>
              <a:pathLst>
                <a:path extrusionOk="0" h="209" w="3004">
                  <a:moveTo>
                    <a:pt x="1" y="0"/>
                  </a:moveTo>
                  <a:cubicBezTo>
                    <a:pt x="368" y="100"/>
                    <a:pt x="768" y="167"/>
                    <a:pt x="1168" y="200"/>
                  </a:cubicBezTo>
                  <a:cubicBezTo>
                    <a:pt x="1280" y="206"/>
                    <a:pt x="1389" y="209"/>
                    <a:pt x="1497" y="209"/>
                  </a:cubicBezTo>
                  <a:cubicBezTo>
                    <a:pt x="2035" y="209"/>
                    <a:pt x="2530" y="139"/>
                    <a:pt x="300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2"/>
            <p:cNvSpPr/>
            <p:nvPr/>
          </p:nvSpPr>
          <p:spPr>
            <a:xfrm>
              <a:off x="3768700" y="3639725"/>
              <a:ext cx="17525" cy="12525"/>
            </a:xfrm>
            <a:custGeom>
              <a:rect b="b" l="l" r="r" t="t"/>
              <a:pathLst>
                <a:path extrusionOk="0" h="501" w="701">
                  <a:moveTo>
                    <a:pt x="0" y="0"/>
                  </a:moveTo>
                  <a:cubicBezTo>
                    <a:pt x="0" y="167"/>
                    <a:pt x="0" y="300"/>
                    <a:pt x="0" y="434"/>
                  </a:cubicBezTo>
                  <a:cubicBezTo>
                    <a:pt x="34" y="434"/>
                    <a:pt x="100" y="434"/>
                    <a:pt x="134" y="467"/>
                  </a:cubicBezTo>
                  <a:cubicBezTo>
                    <a:pt x="301" y="467"/>
                    <a:pt x="501" y="467"/>
                    <a:pt x="667" y="500"/>
                  </a:cubicBezTo>
                  <a:cubicBezTo>
                    <a:pt x="667" y="334"/>
                    <a:pt x="701" y="167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2"/>
            <p:cNvSpPr/>
            <p:nvPr/>
          </p:nvSpPr>
          <p:spPr>
            <a:xfrm>
              <a:off x="3716225" y="3715200"/>
              <a:ext cx="151725" cy="139275"/>
            </a:xfrm>
            <a:custGeom>
              <a:rect b="b" l="l" r="r" t="t"/>
              <a:pathLst>
                <a:path extrusionOk="0" h="5571" w="6069">
                  <a:moveTo>
                    <a:pt x="2992" y="578"/>
                  </a:moveTo>
                  <a:cubicBezTo>
                    <a:pt x="4083" y="578"/>
                    <a:pt x="5046" y="1119"/>
                    <a:pt x="5235" y="2285"/>
                  </a:cubicBezTo>
                  <a:cubicBezTo>
                    <a:pt x="5468" y="3519"/>
                    <a:pt x="4534" y="4720"/>
                    <a:pt x="3334" y="4953"/>
                  </a:cubicBezTo>
                  <a:cubicBezTo>
                    <a:pt x="3194" y="4983"/>
                    <a:pt x="3054" y="4997"/>
                    <a:pt x="2915" y="4997"/>
                  </a:cubicBezTo>
                  <a:cubicBezTo>
                    <a:pt x="1782" y="4997"/>
                    <a:pt x="695" y="4073"/>
                    <a:pt x="665" y="2885"/>
                  </a:cubicBezTo>
                  <a:cubicBezTo>
                    <a:pt x="632" y="1684"/>
                    <a:pt x="1699" y="917"/>
                    <a:pt x="2733" y="617"/>
                  </a:cubicBezTo>
                  <a:cubicBezTo>
                    <a:pt x="2766" y="617"/>
                    <a:pt x="2766" y="584"/>
                    <a:pt x="2766" y="584"/>
                  </a:cubicBezTo>
                  <a:lnTo>
                    <a:pt x="2800" y="584"/>
                  </a:lnTo>
                  <a:cubicBezTo>
                    <a:pt x="2864" y="580"/>
                    <a:pt x="2929" y="578"/>
                    <a:pt x="2992" y="578"/>
                  </a:cubicBezTo>
                  <a:close/>
                  <a:moveTo>
                    <a:pt x="3337" y="0"/>
                  </a:moveTo>
                  <a:cubicBezTo>
                    <a:pt x="3138" y="0"/>
                    <a:pt x="2935" y="27"/>
                    <a:pt x="2733" y="83"/>
                  </a:cubicBezTo>
                  <a:cubicBezTo>
                    <a:pt x="2633" y="117"/>
                    <a:pt x="2566" y="217"/>
                    <a:pt x="2566" y="317"/>
                  </a:cubicBezTo>
                  <a:cubicBezTo>
                    <a:pt x="2533" y="315"/>
                    <a:pt x="2501" y="315"/>
                    <a:pt x="2468" y="315"/>
                  </a:cubicBezTo>
                  <a:cubicBezTo>
                    <a:pt x="1080" y="315"/>
                    <a:pt x="0" y="1683"/>
                    <a:pt x="98" y="3052"/>
                  </a:cubicBezTo>
                  <a:cubicBezTo>
                    <a:pt x="191" y="4514"/>
                    <a:pt x="1475" y="5571"/>
                    <a:pt x="2892" y="5571"/>
                  </a:cubicBezTo>
                  <a:cubicBezTo>
                    <a:pt x="2994" y="5571"/>
                    <a:pt x="3097" y="5565"/>
                    <a:pt x="3200" y="5554"/>
                  </a:cubicBezTo>
                  <a:cubicBezTo>
                    <a:pt x="4835" y="5387"/>
                    <a:pt x="6069" y="3886"/>
                    <a:pt x="5835" y="2252"/>
                  </a:cubicBezTo>
                  <a:cubicBezTo>
                    <a:pt x="5663" y="990"/>
                    <a:pt x="4556" y="0"/>
                    <a:pt x="333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2"/>
            <p:cNvSpPr/>
            <p:nvPr/>
          </p:nvSpPr>
          <p:spPr>
            <a:xfrm>
              <a:off x="3574400" y="1517500"/>
              <a:ext cx="433650" cy="59450"/>
            </a:xfrm>
            <a:custGeom>
              <a:rect b="b" l="l" r="r" t="t"/>
              <a:pathLst>
                <a:path extrusionOk="0" h="2378" w="17346">
                  <a:moveTo>
                    <a:pt x="16545" y="562"/>
                  </a:moveTo>
                  <a:cubicBezTo>
                    <a:pt x="16779" y="762"/>
                    <a:pt x="16912" y="1096"/>
                    <a:pt x="16879" y="1363"/>
                  </a:cubicBezTo>
                  <a:cubicBezTo>
                    <a:pt x="11408" y="1796"/>
                    <a:pt x="5938" y="1663"/>
                    <a:pt x="434" y="1830"/>
                  </a:cubicBezTo>
                  <a:cubicBezTo>
                    <a:pt x="367" y="1496"/>
                    <a:pt x="400" y="1129"/>
                    <a:pt x="500" y="796"/>
                  </a:cubicBezTo>
                  <a:cubicBezTo>
                    <a:pt x="1872" y="848"/>
                    <a:pt x="3250" y="868"/>
                    <a:pt x="4632" y="868"/>
                  </a:cubicBezTo>
                  <a:cubicBezTo>
                    <a:pt x="8559" y="868"/>
                    <a:pt x="12513" y="703"/>
                    <a:pt x="16412" y="629"/>
                  </a:cubicBezTo>
                  <a:cubicBezTo>
                    <a:pt x="16479" y="629"/>
                    <a:pt x="16512" y="595"/>
                    <a:pt x="16545" y="562"/>
                  </a:cubicBezTo>
                  <a:close/>
                  <a:moveTo>
                    <a:pt x="16398" y="1"/>
                  </a:moveTo>
                  <a:cubicBezTo>
                    <a:pt x="16339" y="1"/>
                    <a:pt x="16292" y="48"/>
                    <a:pt x="16245" y="95"/>
                  </a:cubicBezTo>
                  <a:cubicBezTo>
                    <a:pt x="11041" y="195"/>
                    <a:pt x="5771" y="128"/>
                    <a:pt x="567" y="529"/>
                  </a:cubicBezTo>
                  <a:cubicBezTo>
                    <a:pt x="589" y="399"/>
                    <a:pt x="470" y="311"/>
                    <a:pt x="366" y="311"/>
                  </a:cubicBezTo>
                  <a:cubicBezTo>
                    <a:pt x="309" y="311"/>
                    <a:pt x="257" y="337"/>
                    <a:pt x="234" y="395"/>
                  </a:cubicBezTo>
                  <a:cubicBezTo>
                    <a:pt x="0" y="929"/>
                    <a:pt x="0" y="1429"/>
                    <a:pt x="234" y="1963"/>
                  </a:cubicBezTo>
                  <a:cubicBezTo>
                    <a:pt x="234" y="1963"/>
                    <a:pt x="267" y="1996"/>
                    <a:pt x="267" y="1996"/>
                  </a:cubicBezTo>
                  <a:cubicBezTo>
                    <a:pt x="300" y="2030"/>
                    <a:pt x="300" y="2063"/>
                    <a:pt x="367" y="2063"/>
                  </a:cubicBezTo>
                  <a:cubicBezTo>
                    <a:pt x="2413" y="2289"/>
                    <a:pt x="4492" y="2378"/>
                    <a:pt x="6578" y="2378"/>
                  </a:cubicBezTo>
                  <a:cubicBezTo>
                    <a:pt x="10038" y="2378"/>
                    <a:pt x="13521" y="2133"/>
                    <a:pt x="16912" y="1863"/>
                  </a:cubicBezTo>
                  <a:cubicBezTo>
                    <a:pt x="17146" y="1863"/>
                    <a:pt x="17212" y="1629"/>
                    <a:pt x="17146" y="1496"/>
                  </a:cubicBezTo>
                  <a:cubicBezTo>
                    <a:pt x="17179" y="1463"/>
                    <a:pt x="17179" y="1463"/>
                    <a:pt x="17179" y="1396"/>
                  </a:cubicBezTo>
                  <a:cubicBezTo>
                    <a:pt x="17346" y="796"/>
                    <a:pt x="17046" y="262"/>
                    <a:pt x="16479" y="28"/>
                  </a:cubicBezTo>
                  <a:cubicBezTo>
                    <a:pt x="16449" y="9"/>
                    <a:pt x="16423" y="1"/>
                    <a:pt x="163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2"/>
            <p:cNvSpPr/>
            <p:nvPr/>
          </p:nvSpPr>
          <p:spPr>
            <a:xfrm>
              <a:off x="3391750" y="3642225"/>
              <a:ext cx="19225" cy="4175"/>
            </a:xfrm>
            <a:custGeom>
              <a:rect b="b" l="l" r="r" t="t"/>
              <a:pathLst>
                <a:path extrusionOk="0" h="167" w="769">
                  <a:moveTo>
                    <a:pt x="1" y="0"/>
                  </a:moveTo>
                  <a:cubicBezTo>
                    <a:pt x="1" y="34"/>
                    <a:pt x="1" y="67"/>
                    <a:pt x="1" y="67"/>
                  </a:cubicBezTo>
                  <a:cubicBezTo>
                    <a:pt x="234" y="100"/>
                    <a:pt x="501" y="134"/>
                    <a:pt x="768" y="167"/>
                  </a:cubicBezTo>
                  <a:cubicBezTo>
                    <a:pt x="768" y="100"/>
                    <a:pt x="768" y="67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2"/>
            <p:cNvSpPr/>
            <p:nvPr/>
          </p:nvSpPr>
          <p:spPr>
            <a:xfrm>
              <a:off x="3284175" y="2639000"/>
              <a:ext cx="24225" cy="92600"/>
            </a:xfrm>
            <a:custGeom>
              <a:rect b="b" l="l" r="r" t="t"/>
              <a:pathLst>
                <a:path extrusionOk="0" h="3704" w="969">
                  <a:moveTo>
                    <a:pt x="768" y="0"/>
                  </a:moveTo>
                  <a:cubicBezTo>
                    <a:pt x="768" y="234"/>
                    <a:pt x="801" y="501"/>
                    <a:pt x="768" y="768"/>
                  </a:cubicBezTo>
                  <a:cubicBezTo>
                    <a:pt x="835" y="801"/>
                    <a:pt x="868" y="834"/>
                    <a:pt x="901" y="868"/>
                  </a:cubicBezTo>
                  <a:cubicBezTo>
                    <a:pt x="835" y="901"/>
                    <a:pt x="801" y="968"/>
                    <a:pt x="768" y="1034"/>
                  </a:cubicBezTo>
                  <a:cubicBezTo>
                    <a:pt x="735" y="1201"/>
                    <a:pt x="735" y="1335"/>
                    <a:pt x="701" y="1501"/>
                  </a:cubicBezTo>
                  <a:cubicBezTo>
                    <a:pt x="701" y="1568"/>
                    <a:pt x="701" y="1635"/>
                    <a:pt x="668" y="1668"/>
                  </a:cubicBezTo>
                  <a:cubicBezTo>
                    <a:pt x="668" y="1702"/>
                    <a:pt x="668" y="1702"/>
                    <a:pt x="701" y="1702"/>
                  </a:cubicBezTo>
                  <a:cubicBezTo>
                    <a:pt x="468" y="2235"/>
                    <a:pt x="234" y="2936"/>
                    <a:pt x="1" y="3703"/>
                  </a:cubicBezTo>
                  <a:cubicBezTo>
                    <a:pt x="501" y="2969"/>
                    <a:pt x="801" y="2169"/>
                    <a:pt x="901" y="1335"/>
                  </a:cubicBezTo>
                  <a:cubicBezTo>
                    <a:pt x="935" y="934"/>
                    <a:pt x="968" y="567"/>
                    <a:pt x="935" y="167"/>
                  </a:cubicBezTo>
                  <a:cubicBezTo>
                    <a:pt x="868" y="100"/>
                    <a:pt x="835" y="34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2"/>
            <p:cNvSpPr/>
            <p:nvPr/>
          </p:nvSpPr>
          <p:spPr>
            <a:xfrm>
              <a:off x="3268350" y="2548100"/>
              <a:ext cx="15025" cy="29200"/>
            </a:xfrm>
            <a:custGeom>
              <a:rect b="b" l="l" r="r" t="t"/>
              <a:pathLst>
                <a:path extrusionOk="0" h="1168" w="601">
                  <a:moveTo>
                    <a:pt x="167" y="0"/>
                  </a:moveTo>
                  <a:cubicBezTo>
                    <a:pt x="100" y="167"/>
                    <a:pt x="33" y="334"/>
                    <a:pt x="0" y="501"/>
                  </a:cubicBezTo>
                  <a:cubicBezTo>
                    <a:pt x="200" y="734"/>
                    <a:pt x="367" y="934"/>
                    <a:pt x="534" y="1168"/>
                  </a:cubicBezTo>
                  <a:cubicBezTo>
                    <a:pt x="534" y="1001"/>
                    <a:pt x="567" y="834"/>
                    <a:pt x="600" y="668"/>
                  </a:cubicBezTo>
                  <a:cubicBezTo>
                    <a:pt x="467" y="434"/>
                    <a:pt x="334" y="234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2"/>
            <p:cNvSpPr/>
            <p:nvPr/>
          </p:nvSpPr>
          <p:spPr>
            <a:xfrm>
              <a:off x="3044600" y="2540950"/>
              <a:ext cx="247950" cy="210150"/>
            </a:xfrm>
            <a:custGeom>
              <a:rect b="b" l="l" r="r" t="t"/>
              <a:pathLst>
                <a:path extrusionOk="0" h="8406" w="9918">
                  <a:moveTo>
                    <a:pt x="4279" y="585"/>
                  </a:moveTo>
                  <a:cubicBezTo>
                    <a:pt x="4312" y="585"/>
                    <a:pt x="4346" y="586"/>
                    <a:pt x="4380" y="587"/>
                  </a:cubicBezTo>
                  <a:cubicBezTo>
                    <a:pt x="6148" y="653"/>
                    <a:pt x="9317" y="1721"/>
                    <a:pt x="8817" y="3922"/>
                  </a:cubicBezTo>
                  <a:cubicBezTo>
                    <a:pt x="8450" y="5457"/>
                    <a:pt x="7549" y="6791"/>
                    <a:pt x="6348" y="7825"/>
                  </a:cubicBezTo>
                  <a:cubicBezTo>
                    <a:pt x="6315" y="7859"/>
                    <a:pt x="6315" y="7859"/>
                    <a:pt x="6315" y="7859"/>
                  </a:cubicBezTo>
                  <a:cubicBezTo>
                    <a:pt x="4714" y="7425"/>
                    <a:pt x="3079" y="6758"/>
                    <a:pt x="1945" y="5490"/>
                  </a:cubicBezTo>
                  <a:cubicBezTo>
                    <a:pt x="1" y="3282"/>
                    <a:pt x="1508" y="585"/>
                    <a:pt x="4279" y="585"/>
                  </a:cubicBezTo>
                  <a:close/>
                  <a:moveTo>
                    <a:pt x="4160" y="1"/>
                  </a:moveTo>
                  <a:cubicBezTo>
                    <a:pt x="3934" y="1"/>
                    <a:pt x="3707" y="17"/>
                    <a:pt x="3479" y="53"/>
                  </a:cubicBezTo>
                  <a:cubicBezTo>
                    <a:pt x="1611" y="353"/>
                    <a:pt x="110" y="1788"/>
                    <a:pt x="444" y="3756"/>
                  </a:cubicBezTo>
                  <a:cubicBezTo>
                    <a:pt x="844" y="6357"/>
                    <a:pt x="3846" y="7859"/>
                    <a:pt x="6148" y="8392"/>
                  </a:cubicBezTo>
                  <a:cubicBezTo>
                    <a:pt x="6179" y="8401"/>
                    <a:pt x="6209" y="8405"/>
                    <a:pt x="6236" y="8405"/>
                  </a:cubicBezTo>
                  <a:cubicBezTo>
                    <a:pt x="6415" y="8405"/>
                    <a:pt x="6515" y="8232"/>
                    <a:pt x="6515" y="8059"/>
                  </a:cubicBezTo>
                  <a:cubicBezTo>
                    <a:pt x="8016" y="6958"/>
                    <a:pt x="9917" y="4623"/>
                    <a:pt x="9484" y="2555"/>
                  </a:cubicBezTo>
                  <a:cubicBezTo>
                    <a:pt x="9284" y="1554"/>
                    <a:pt x="8016" y="1154"/>
                    <a:pt x="7182" y="787"/>
                  </a:cubicBezTo>
                  <a:cubicBezTo>
                    <a:pt x="6224" y="349"/>
                    <a:pt x="5198" y="1"/>
                    <a:pt x="416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2"/>
            <p:cNvSpPr/>
            <p:nvPr/>
          </p:nvSpPr>
          <p:spPr>
            <a:xfrm>
              <a:off x="3008150" y="2927525"/>
              <a:ext cx="283575" cy="229450"/>
            </a:xfrm>
            <a:custGeom>
              <a:rect b="b" l="l" r="r" t="t"/>
              <a:pathLst>
                <a:path extrusionOk="0" h="9178" w="11343">
                  <a:moveTo>
                    <a:pt x="4359" y="642"/>
                  </a:moveTo>
                  <a:cubicBezTo>
                    <a:pt x="4611" y="642"/>
                    <a:pt x="4872" y="663"/>
                    <a:pt x="5138" y="702"/>
                  </a:cubicBezTo>
                  <a:cubicBezTo>
                    <a:pt x="6072" y="835"/>
                    <a:pt x="7006" y="1068"/>
                    <a:pt x="7873" y="1402"/>
                  </a:cubicBezTo>
                  <a:cubicBezTo>
                    <a:pt x="9174" y="1836"/>
                    <a:pt x="10541" y="2136"/>
                    <a:pt x="10208" y="3770"/>
                  </a:cubicBezTo>
                  <a:cubicBezTo>
                    <a:pt x="9774" y="5805"/>
                    <a:pt x="8440" y="7406"/>
                    <a:pt x="6739" y="8507"/>
                  </a:cubicBezTo>
                  <a:cubicBezTo>
                    <a:pt x="6705" y="8540"/>
                    <a:pt x="6672" y="8540"/>
                    <a:pt x="6639" y="8574"/>
                  </a:cubicBezTo>
                  <a:cubicBezTo>
                    <a:pt x="4871" y="8307"/>
                    <a:pt x="2803" y="7206"/>
                    <a:pt x="1635" y="5805"/>
                  </a:cubicBezTo>
                  <a:cubicBezTo>
                    <a:pt x="768" y="4804"/>
                    <a:pt x="835" y="3570"/>
                    <a:pt x="1368" y="2436"/>
                  </a:cubicBezTo>
                  <a:cubicBezTo>
                    <a:pt x="2008" y="1156"/>
                    <a:pt x="3089" y="642"/>
                    <a:pt x="4359" y="642"/>
                  </a:cubicBezTo>
                  <a:close/>
                  <a:moveTo>
                    <a:pt x="4350" y="1"/>
                  </a:moveTo>
                  <a:cubicBezTo>
                    <a:pt x="4143" y="1"/>
                    <a:pt x="3938" y="12"/>
                    <a:pt x="3737" y="34"/>
                  </a:cubicBezTo>
                  <a:cubicBezTo>
                    <a:pt x="1568" y="268"/>
                    <a:pt x="1" y="2603"/>
                    <a:pt x="401" y="4738"/>
                  </a:cubicBezTo>
                  <a:cubicBezTo>
                    <a:pt x="901" y="7173"/>
                    <a:pt x="4504" y="8907"/>
                    <a:pt x="6705" y="9174"/>
                  </a:cubicBezTo>
                  <a:cubicBezTo>
                    <a:pt x="6721" y="9176"/>
                    <a:pt x="6735" y="9177"/>
                    <a:pt x="6749" y="9177"/>
                  </a:cubicBezTo>
                  <a:cubicBezTo>
                    <a:pt x="6951" y="9177"/>
                    <a:pt x="7035" y="8961"/>
                    <a:pt x="6972" y="8774"/>
                  </a:cubicBezTo>
                  <a:cubicBezTo>
                    <a:pt x="8907" y="7773"/>
                    <a:pt x="11342" y="4971"/>
                    <a:pt x="10842" y="2603"/>
                  </a:cubicBezTo>
                  <a:cubicBezTo>
                    <a:pt x="10675" y="1769"/>
                    <a:pt x="9808" y="1569"/>
                    <a:pt x="9107" y="1235"/>
                  </a:cubicBezTo>
                  <a:cubicBezTo>
                    <a:pt x="7689" y="644"/>
                    <a:pt x="5956" y="1"/>
                    <a:pt x="435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2"/>
            <p:cNvSpPr/>
            <p:nvPr/>
          </p:nvSpPr>
          <p:spPr>
            <a:xfrm>
              <a:off x="2967800" y="3320500"/>
              <a:ext cx="261375" cy="241025"/>
            </a:xfrm>
            <a:custGeom>
              <a:rect b="b" l="l" r="r" t="t"/>
              <a:pathLst>
                <a:path extrusionOk="0" h="9641" w="10455">
                  <a:moveTo>
                    <a:pt x="4334" y="570"/>
                  </a:moveTo>
                  <a:cubicBezTo>
                    <a:pt x="4481" y="570"/>
                    <a:pt x="4631" y="578"/>
                    <a:pt x="4784" y="594"/>
                  </a:cubicBezTo>
                  <a:cubicBezTo>
                    <a:pt x="5784" y="694"/>
                    <a:pt x="6652" y="1094"/>
                    <a:pt x="7485" y="1628"/>
                  </a:cubicBezTo>
                  <a:cubicBezTo>
                    <a:pt x="8520" y="2228"/>
                    <a:pt x="9787" y="2862"/>
                    <a:pt x="9587" y="4230"/>
                  </a:cubicBezTo>
                  <a:cubicBezTo>
                    <a:pt x="9320" y="6064"/>
                    <a:pt x="7552" y="8032"/>
                    <a:pt x="6285" y="9267"/>
                  </a:cubicBezTo>
                  <a:cubicBezTo>
                    <a:pt x="6251" y="9200"/>
                    <a:pt x="6218" y="9166"/>
                    <a:pt x="6151" y="9133"/>
                  </a:cubicBezTo>
                  <a:cubicBezTo>
                    <a:pt x="4550" y="8132"/>
                    <a:pt x="2582" y="7165"/>
                    <a:pt x="1548" y="5497"/>
                  </a:cubicBezTo>
                  <a:cubicBezTo>
                    <a:pt x="0" y="3034"/>
                    <a:pt x="1712" y="570"/>
                    <a:pt x="4334" y="570"/>
                  </a:cubicBezTo>
                  <a:close/>
                  <a:moveTo>
                    <a:pt x="4242" y="1"/>
                  </a:moveTo>
                  <a:cubicBezTo>
                    <a:pt x="4079" y="1"/>
                    <a:pt x="3915" y="9"/>
                    <a:pt x="3749" y="27"/>
                  </a:cubicBezTo>
                  <a:cubicBezTo>
                    <a:pt x="1781" y="260"/>
                    <a:pt x="180" y="1728"/>
                    <a:pt x="347" y="3796"/>
                  </a:cubicBezTo>
                  <a:cubicBezTo>
                    <a:pt x="614" y="6765"/>
                    <a:pt x="3649" y="8232"/>
                    <a:pt x="5884" y="9600"/>
                  </a:cubicBezTo>
                  <a:cubicBezTo>
                    <a:pt x="5930" y="9628"/>
                    <a:pt x="5976" y="9640"/>
                    <a:pt x="6019" y="9640"/>
                  </a:cubicBezTo>
                  <a:cubicBezTo>
                    <a:pt x="6133" y="9640"/>
                    <a:pt x="6227" y="9554"/>
                    <a:pt x="6251" y="9433"/>
                  </a:cubicBezTo>
                  <a:cubicBezTo>
                    <a:pt x="6290" y="9453"/>
                    <a:pt x="6328" y="9472"/>
                    <a:pt x="6367" y="9472"/>
                  </a:cubicBezTo>
                  <a:cubicBezTo>
                    <a:pt x="6395" y="9472"/>
                    <a:pt x="6423" y="9462"/>
                    <a:pt x="6451" y="9433"/>
                  </a:cubicBezTo>
                  <a:cubicBezTo>
                    <a:pt x="7619" y="8499"/>
                    <a:pt x="8586" y="7365"/>
                    <a:pt x="9287" y="6031"/>
                  </a:cubicBezTo>
                  <a:cubicBezTo>
                    <a:pt x="9654" y="5364"/>
                    <a:pt x="10454" y="3996"/>
                    <a:pt x="10187" y="3229"/>
                  </a:cubicBezTo>
                  <a:cubicBezTo>
                    <a:pt x="9921" y="2362"/>
                    <a:pt x="8086" y="1328"/>
                    <a:pt x="7319" y="894"/>
                  </a:cubicBezTo>
                  <a:cubicBezTo>
                    <a:pt x="6361" y="372"/>
                    <a:pt x="5328" y="1"/>
                    <a:pt x="424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2"/>
            <p:cNvSpPr/>
            <p:nvPr/>
          </p:nvSpPr>
          <p:spPr>
            <a:xfrm>
              <a:off x="2942975" y="2080325"/>
              <a:ext cx="107750" cy="103900"/>
            </a:xfrm>
            <a:custGeom>
              <a:rect b="b" l="l" r="r" t="t"/>
              <a:pathLst>
                <a:path extrusionOk="0" h="4156" w="4310">
                  <a:moveTo>
                    <a:pt x="4037" y="1"/>
                  </a:moveTo>
                  <a:cubicBezTo>
                    <a:pt x="4007" y="1"/>
                    <a:pt x="3974" y="10"/>
                    <a:pt x="3942" y="31"/>
                  </a:cubicBezTo>
                  <a:cubicBezTo>
                    <a:pt x="2374" y="1032"/>
                    <a:pt x="1073" y="2400"/>
                    <a:pt x="72" y="3934"/>
                  </a:cubicBezTo>
                  <a:cubicBezTo>
                    <a:pt x="1" y="4053"/>
                    <a:pt x="100" y="4155"/>
                    <a:pt x="198" y="4155"/>
                  </a:cubicBezTo>
                  <a:cubicBezTo>
                    <a:pt x="238" y="4155"/>
                    <a:pt x="277" y="4139"/>
                    <a:pt x="306" y="4101"/>
                  </a:cubicBezTo>
                  <a:cubicBezTo>
                    <a:pt x="1340" y="2600"/>
                    <a:pt x="2608" y="1366"/>
                    <a:pt x="4142" y="365"/>
                  </a:cubicBezTo>
                  <a:cubicBezTo>
                    <a:pt x="4310" y="253"/>
                    <a:pt x="4196" y="1"/>
                    <a:pt x="403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2"/>
            <p:cNvSpPr/>
            <p:nvPr/>
          </p:nvSpPr>
          <p:spPr>
            <a:xfrm>
              <a:off x="2903575" y="2067250"/>
              <a:ext cx="117375" cy="123675"/>
            </a:xfrm>
            <a:custGeom>
              <a:rect b="b" l="l" r="r" t="t"/>
              <a:pathLst>
                <a:path extrusionOk="0" h="4947" w="4695">
                  <a:moveTo>
                    <a:pt x="4453" y="1"/>
                  </a:moveTo>
                  <a:cubicBezTo>
                    <a:pt x="4430" y="1"/>
                    <a:pt x="4407" y="7"/>
                    <a:pt x="4384" y="21"/>
                  </a:cubicBezTo>
                  <a:cubicBezTo>
                    <a:pt x="2482" y="1088"/>
                    <a:pt x="948" y="2789"/>
                    <a:pt x="47" y="4757"/>
                  </a:cubicBezTo>
                  <a:cubicBezTo>
                    <a:pt x="0" y="4852"/>
                    <a:pt x="86" y="4946"/>
                    <a:pt x="165" y="4946"/>
                  </a:cubicBezTo>
                  <a:cubicBezTo>
                    <a:pt x="197" y="4946"/>
                    <a:pt x="228" y="4930"/>
                    <a:pt x="247" y="4891"/>
                  </a:cubicBezTo>
                  <a:cubicBezTo>
                    <a:pt x="1248" y="2923"/>
                    <a:pt x="2683" y="1455"/>
                    <a:pt x="4551" y="321"/>
                  </a:cubicBezTo>
                  <a:cubicBezTo>
                    <a:pt x="4694" y="235"/>
                    <a:pt x="4591" y="1"/>
                    <a:pt x="44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2"/>
            <p:cNvSpPr/>
            <p:nvPr/>
          </p:nvSpPr>
          <p:spPr>
            <a:xfrm>
              <a:off x="2863050" y="2833300"/>
              <a:ext cx="64350" cy="119500"/>
            </a:xfrm>
            <a:custGeom>
              <a:rect b="b" l="l" r="r" t="t"/>
              <a:pathLst>
                <a:path extrusionOk="0" h="4780" w="2574">
                  <a:moveTo>
                    <a:pt x="2355" y="1"/>
                  </a:moveTo>
                  <a:cubicBezTo>
                    <a:pt x="2327" y="1"/>
                    <a:pt x="2298" y="11"/>
                    <a:pt x="2269" y="34"/>
                  </a:cubicBezTo>
                  <a:cubicBezTo>
                    <a:pt x="834" y="1135"/>
                    <a:pt x="0" y="2903"/>
                    <a:pt x="401" y="4704"/>
                  </a:cubicBezTo>
                  <a:cubicBezTo>
                    <a:pt x="401" y="4754"/>
                    <a:pt x="442" y="4779"/>
                    <a:pt x="484" y="4779"/>
                  </a:cubicBezTo>
                  <a:cubicBezTo>
                    <a:pt x="526" y="4779"/>
                    <a:pt x="568" y="4754"/>
                    <a:pt x="568" y="4704"/>
                  </a:cubicBezTo>
                  <a:cubicBezTo>
                    <a:pt x="401" y="2969"/>
                    <a:pt x="1001" y="1368"/>
                    <a:pt x="2436" y="334"/>
                  </a:cubicBezTo>
                  <a:cubicBezTo>
                    <a:pt x="2573" y="224"/>
                    <a:pt x="2484" y="1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2"/>
            <p:cNvSpPr/>
            <p:nvPr/>
          </p:nvSpPr>
          <p:spPr>
            <a:xfrm>
              <a:off x="2862225" y="2484175"/>
              <a:ext cx="75275" cy="117850"/>
            </a:xfrm>
            <a:custGeom>
              <a:rect b="b" l="l" r="r" t="t"/>
              <a:pathLst>
                <a:path extrusionOk="0" h="4714" w="3011">
                  <a:moveTo>
                    <a:pt x="2725" y="0"/>
                  </a:moveTo>
                  <a:cubicBezTo>
                    <a:pt x="2696" y="0"/>
                    <a:pt x="2666" y="7"/>
                    <a:pt x="2635" y="22"/>
                  </a:cubicBezTo>
                  <a:cubicBezTo>
                    <a:pt x="1068" y="856"/>
                    <a:pt x="0" y="2891"/>
                    <a:pt x="267" y="4626"/>
                  </a:cubicBezTo>
                  <a:cubicBezTo>
                    <a:pt x="267" y="4688"/>
                    <a:pt x="310" y="4714"/>
                    <a:pt x="356" y="4714"/>
                  </a:cubicBezTo>
                  <a:cubicBezTo>
                    <a:pt x="410" y="4714"/>
                    <a:pt x="467" y="4679"/>
                    <a:pt x="467" y="4626"/>
                  </a:cubicBezTo>
                  <a:cubicBezTo>
                    <a:pt x="701" y="2758"/>
                    <a:pt x="1401" y="1490"/>
                    <a:pt x="2869" y="323"/>
                  </a:cubicBezTo>
                  <a:cubicBezTo>
                    <a:pt x="3010" y="209"/>
                    <a:pt x="2888" y="0"/>
                    <a:pt x="272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2"/>
            <p:cNvSpPr/>
            <p:nvPr/>
          </p:nvSpPr>
          <p:spPr>
            <a:xfrm>
              <a:off x="2794675" y="3212350"/>
              <a:ext cx="65700" cy="120950"/>
            </a:xfrm>
            <a:custGeom>
              <a:rect b="b" l="l" r="r" t="t"/>
              <a:pathLst>
                <a:path extrusionOk="0" h="4838" w="2628">
                  <a:moveTo>
                    <a:pt x="2299" y="1"/>
                  </a:moveTo>
                  <a:cubicBezTo>
                    <a:pt x="2255" y="1"/>
                    <a:pt x="2210" y="15"/>
                    <a:pt x="2168" y="50"/>
                  </a:cubicBezTo>
                  <a:cubicBezTo>
                    <a:pt x="767" y="1184"/>
                    <a:pt x="0" y="2985"/>
                    <a:pt x="334" y="4753"/>
                  </a:cubicBezTo>
                  <a:cubicBezTo>
                    <a:pt x="348" y="4811"/>
                    <a:pt x="395" y="4838"/>
                    <a:pt x="443" y="4838"/>
                  </a:cubicBezTo>
                  <a:cubicBezTo>
                    <a:pt x="504" y="4838"/>
                    <a:pt x="567" y="4794"/>
                    <a:pt x="567" y="4720"/>
                  </a:cubicBezTo>
                  <a:cubicBezTo>
                    <a:pt x="501" y="2985"/>
                    <a:pt x="1101" y="1451"/>
                    <a:pt x="2469" y="350"/>
                  </a:cubicBezTo>
                  <a:cubicBezTo>
                    <a:pt x="2628" y="217"/>
                    <a:pt x="2471" y="1"/>
                    <a:pt x="22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2"/>
            <p:cNvSpPr/>
            <p:nvPr/>
          </p:nvSpPr>
          <p:spPr>
            <a:xfrm>
              <a:off x="2640400" y="1412900"/>
              <a:ext cx="2546825" cy="3447200"/>
            </a:xfrm>
            <a:custGeom>
              <a:rect b="b" l="l" r="r" t="t"/>
              <a:pathLst>
                <a:path extrusionOk="0" h="137888" w="101873">
                  <a:moveTo>
                    <a:pt x="6066" y="16229"/>
                  </a:moveTo>
                  <a:cubicBezTo>
                    <a:pt x="7784" y="16229"/>
                    <a:pt x="9447" y="17111"/>
                    <a:pt x="10741" y="18189"/>
                  </a:cubicBezTo>
                  <a:cubicBezTo>
                    <a:pt x="13543" y="20457"/>
                    <a:pt x="15878" y="23459"/>
                    <a:pt x="18347" y="26128"/>
                  </a:cubicBezTo>
                  <a:cubicBezTo>
                    <a:pt x="18380" y="26161"/>
                    <a:pt x="18447" y="26195"/>
                    <a:pt x="18480" y="26195"/>
                  </a:cubicBezTo>
                  <a:cubicBezTo>
                    <a:pt x="18480" y="31198"/>
                    <a:pt x="18547" y="36202"/>
                    <a:pt x="19014" y="41172"/>
                  </a:cubicBezTo>
                  <a:cubicBezTo>
                    <a:pt x="17779" y="40705"/>
                    <a:pt x="16512" y="40405"/>
                    <a:pt x="15344" y="40238"/>
                  </a:cubicBezTo>
                  <a:cubicBezTo>
                    <a:pt x="15244" y="40238"/>
                    <a:pt x="15111" y="40205"/>
                    <a:pt x="14977" y="40205"/>
                  </a:cubicBezTo>
                  <a:cubicBezTo>
                    <a:pt x="12743" y="37236"/>
                    <a:pt x="10374" y="34367"/>
                    <a:pt x="8039" y="31465"/>
                  </a:cubicBezTo>
                  <a:cubicBezTo>
                    <a:pt x="5704" y="28530"/>
                    <a:pt x="1868" y="25061"/>
                    <a:pt x="1668" y="21058"/>
                  </a:cubicBezTo>
                  <a:cubicBezTo>
                    <a:pt x="1568" y="18889"/>
                    <a:pt x="2669" y="16955"/>
                    <a:pt x="4837" y="16388"/>
                  </a:cubicBezTo>
                  <a:cubicBezTo>
                    <a:pt x="5247" y="16279"/>
                    <a:pt x="5658" y="16229"/>
                    <a:pt x="6066" y="16229"/>
                  </a:cubicBezTo>
                  <a:close/>
                  <a:moveTo>
                    <a:pt x="21891" y="628"/>
                  </a:moveTo>
                  <a:cubicBezTo>
                    <a:pt x="22412" y="628"/>
                    <a:pt x="22939" y="643"/>
                    <a:pt x="23450" y="643"/>
                  </a:cubicBezTo>
                  <a:lnTo>
                    <a:pt x="32723" y="643"/>
                  </a:lnTo>
                  <a:cubicBezTo>
                    <a:pt x="38794" y="676"/>
                    <a:pt x="44832" y="710"/>
                    <a:pt x="50903" y="777"/>
                  </a:cubicBezTo>
                  <a:cubicBezTo>
                    <a:pt x="54239" y="810"/>
                    <a:pt x="57541" y="843"/>
                    <a:pt x="60844" y="877"/>
                  </a:cubicBezTo>
                  <a:cubicBezTo>
                    <a:pt x="62611" y="910"/>
                    <a:pt x="64379" y="943"/>
                    <a:pt x="66147" y="977"/>
                  </a:cubicBezTo>
                  <a:cubicBezTo>
                    <a:pt x="66185" y="978"/>
                    <a:pt x="66228" y="978"/>
                    <a:pt x="66275" y="978"/>
                  </a:cubicBezTo>
                  <a:cubicBezTo>
                    <a:pt x="66684" y="978"/>
                    <a:pt x="67424" y="940"/>
                    <a:pt x="68244" y="940"/>
                  </a:cubicBezTo>
                  <a:cubicBezTo>
                    <a:pt x="70072" y="940"/>
                    <a:pt x="72296" y="1132"/>
                    <a:pt x="72118" y="2378"/>
                  </a:cubicBezTo>
                  <a:cubicBezTo>
                    <a:pt x="72085" y="2511"/>
                    <a:pt x="72152" y="2611"/>
                    <a:pt x="72252" y="2678"/>
                  </a:cubicBezTo>
                  <a:cubicBezTo>
                    <a:pt x="72018" y="6647"/>
                    <a:pt x="72285" y="10684"/>
                    <a:pt x="72352" y="14653"/>
                  </a:cubicBezTo>
                  <a:cubicBezTo>
                    <a:pt x="72418" y="18856"/>
                    <a:pt x="72485" y="23059"/>
                    <a:pt x="72552" y="27262"/>
                  </a:cubicBezTo>
                  <a:cubicBezTo>
                    <a:pt x="72685" y="35535"/>
                    <a:pt x="72785" y="43807"/>
                    <a:pt x="72919" y="52113"/>
                  </a:cubicBezTo>
                  <a:cubicBezTo>
                    <a:pt x="72919" y="52280"/>
                    <a:pt x="73019" y="52347"/>
                    <a:pt x="73152" y="52380"/>
                  </a:cubicBezTo>
                  <a:cubicBezTo>
                    <a:pt x="71985" y="52914"/>
                    <a:pt x="70951" y="53714"/>
                    <a:pt x="70184" y="54582"/>
                  </a:cubicBezTo>
                  <a:cubicBezTo>
                    <a:pt x="70017" y="54782"/>
                    <a:pt x="69883" y="55015"/>
                    <a:pt x="69750" y="55215"/>
                  </a:cubicBezTo>
                  <a:cubicBezTo>
                    <a:pt x="68849" y="40338"/>
                    <a:pt x="69983" y="25428"/>
                    <a:pt x="69450" y="10584"/>
                  </a:cubicBezTo>
                  <a:cubicBezTo>
                    <a:pt x="69425" y="10433"/>
                    <a:pt x="69325" y="10358"/>
                    <a:pt x="69220" y="10358"/>
                  </a:cubicBezTo>
                  <a:cubicBezTo>
                    <a:pt x="69185" y="10358"/>
                    <a:pt x="69149" y="10367"/>
                    <a:pt x="69116" y="10383"/>
                  </a:cubicBezTo>
                  <a:cubicBezTo>
                    <a:pt x="69149" y="10217"/>
                    <a:pt x="69049" y="10016"/>
                    <a:pt x="68849" y="10016"/>
                  </a:cubicBezTo>
                  <a:cubicBezTo>
                    <a:pt x="61044" y="9650"/>
                    <a:pt x="53238" y="9449"/>
                    <a:pt x="45433" y="9416"/>
                  </a:cubicBezTo>
                  <a:cubicBezTo>
                    <a:pt x="42433" y="9403"/>
                    <a:pt x="39417" y="9370"/>
                    <a:pt x="36399" y="9370"/>
                  </a:cubicBezTo>
                  <a:cubicBezTo>
                    <a:pt x="31698" y="9370"/>
                    <a:pt x="26988" y="9451"/>
                    <a:pt x="22316" y="9816"/>
                  </a:cubicBezTo>
                  <a:cubicBezTo>
                    <a:pt x="22273" y="9717"/>
                    <a:pt x="22164" y="9666"/>
                    <a:pt x="22053" y="9666"/>
                  </a:cubicBezTo>
                  <a:cubicBezTo>
                    <a:pt x="21903" y="9666"/>
                    <a:pt x="21749" y="9758"/>
                    <a:pt x="21749" y="9950"/>
                  </a:cubicBezTo>
                  <a:cubicBezTo>
                    <a:pt x="21782" y="15520"/>
                    <a:pt x="21816" y="21124"/>
                    <a:pt x="21816" y="26695"/>
                  </a:cubicBezTo>
                  <a:cubicBezTo>
                    <a:pt x="21849" y="31999"/>
                    <a:pt x="21716" y="37369"/>
                    <a:pt x="22183" y="42640"/>
                  </a:cubicBezTo>
                  <a:cubicBezTo>
                    <a:pt x="21315" y="42106"/>
                    <a:pt x="20381" y="41672"/>
                    <a:pt x="19414" y="41306"/>
                  </a:cubicBezTo>
                  <a:cubicBezTo>
                    <a:pt x="19014" y="29631"/>
                    <a:pt x="19080" y="17955"/>
                    <a:pt x="19180" y="6247"/>
                  </a:cubicBezTo>
                  <a:cubicBezTo>
                    <a:pt x="19214" y="4879"/>
                    <a:pt x="18980" y="3312"/>
                    <a:pt x="19214" y="1977"/>
                  </a:cubicBezTo>
                  <a:cubicBezTo>
                    <a:pt x="19447" y="710"/>
                    <a:pt x="19948" y="643"/>
                    <a:pt x="21115" y="643"/>
                  </a:cubicBezTo>
                  <a:cubicBezTo>
                    <a:pt x="21371" y="632"/>
                    <a:pt x="21630" y="628"/>
                    <a:pt x="21891" y="628"/>
                  </a:cubicBezTo>
                  <a:close/>
                  <a:moveTo>
                    <a:pt x="13487" y="40785"/>
                  </a:moveTo>
                  <a:cubicBezTo>
                    <a:pt x="15830" y="40785"/>
                    <a:pt x="18366" y="41553"/>
                    <a:pt x="20148" y="42373"/>
                  </a:cubicBezTo>
                  <a:cubicBezTo>
                    <a:pt x="23550" y="43907"/>
                    <a:pt x="27987" y="47877"/>
                    <a:pt x="25552" y="52013"/>
                  </a:cubicBezTo>
                  <a:cubicBezTo>
                    <a:pt x="24406" y="54027"/>
                    <a:pt x="22109" y="54659"/>
                    <a:pt x="19917" y="54659"/>
                  </a:cubicBezTo>
                  <a:cubicBezTo>
                    <a:pt x="19749" y="54659"/>
                    <a:pt x="19581" y="54656"/>
                    <a:pt x="19414" y="54648"/>
                  </a:cubicBezTo>
                  <a:cubicBezTo>
                    <a:pt x="17312" y="54548"/>
                    <a:pt x="14644" y="54315"/>
                    <a:pt x="13043" y="52814"/>
                  </a:cubicBezTo>
                  <a:cubicBezTo>
                    <a:pt x="12977" y="52755"/>
                    <a:pt x="12905" y="52730"/>
                    <a:pt x="12838" y="52730"/>
                  </a:cubicBezTo>
                  <a:cubicBezTo>
                    <a:pt x="12598" y="52730"/>
                    <a:pt x="12401" y="53039"/>
                    <a:pt x="12609" y="53247"/>
                  </a:cubicBezTo>
                  <a:cubicBezTo>
                    <a:pt x="14043" y="54582"/>
                    <a:pt x="16012" y="54849"/>
                    <a:pt x="17880" y="55115"/>
                  </a:cubicBezTo>
                  <a:cubicBezTo>
                    <a:pt x="18180" y="55149"/>
                    <a:pt x="18447" y="55182"/>
                    <a:pt x="18747" y="55182"/>
                  </a:cubicBezTo>
                  <a:cubicBezTo>
                    <a:pt x="18647" y="55549"/>
                    <a:pt x="18647" y="55949"/>
                    <a:pt x="18747" y="56316"/>
                  </a:cubicBezTo>
                  <a:cubicBezTo>
                    <a:pt x="17312" y="55582"/>
                    <a:pt x="15845" y="54949"/>
                    <a:pt x="14344" y="54582"/>
                  </a:cubicBezTo>
                  <a:cubicBezTo>
                    <a:pt x="13810" y="54448"/>
                    <a:pt x="13276" y="54382"/>
                    <a:pt x="12776" y="54382"/>
                  </a:cubicBezTo>
                  <a:cubicBezTo>
                    <a:pt x="9774" y="52047"/>
                    <a:pt x="6505" y="48811"/>
                    <a:pt x="7672" y="44641"/>
                  </a:cubicBezTo>
                  <a:cubicBezTo>
                    <a:pt x="8499" y="41740"/>
                    <a:pt x="10874" y="40785"/>
                    <a:pt x="13487" y="40785"/>
                  </a:cubicBezTo>
                  <a:close/>
                  <a:moveTo>
                    <a:pt x="22716" y="54882"/>
                  </a:moveTo>
                  <a:lnTo>
                    <a:pt x="22716" y="54882"/>
                  </a:lnTo>
                  <a:cubicBezTo>
                    <a:pt x="22583" y="56116"/>
                    <a:pt x="22583" y="57350"/>
                    <a:pt x="22616" y="58585"/>
                  </a:cubicBezTo>
                  <a:cubicBezTo>
                    <a:pt x="22083" y="58251"/>
                    <a:pt x="21549" y="57917"/>
                    <a:pt x="21048" y="57584"/>
                  </a:cubicBezTo>
                  <a:cubicBezTo>
                    <a:pt x="20415" y="57217"/>
                    <a:pt x="19748" y="56817"/>
                    <a:pt x="19080" y="56483"/>
                  </a:cubicBezTo>
                  <a:lnTo>
                    <a:pt x="19080" y="56450"/>
                  </a:lnTo>
                  <a:cubicBezTo>
                    <a:pt x="19014" y="56016"/>
                    <a:pt x="19047" y="55616"/>
                    <a:pt x="19180" y="55215"/>
                  </a:cubicBezTo>
                  <a:cubicBezTo>
                    <a:pt x="19489" y="55233"/>
                    <a:pt x="19797" y="55243"/>
                    <a:pt x="20104" y="55243"/>
                  </a:cubicBezTo>
                  <a:cubicBezTo>
                    <a:pt x="20993" y="55243"/>
                    <a:pt x="21873" y="55155"/>
                    <a:pt x="22716" y="54882"/>
                  </a:cubicBezTo>
                  <a:close/>
                  <a:moveTo>
                    <a:pt x="77856" y="53047"/>
                  </a:moveTo>
                  <a:cubicBezTo>
                    <a:pt x="80024" y="54682"/>
                    <a:pt x="80024" y="58985"/>
                    <a:pt x="80224" y="61387"/>
                  </a:cubicBezTo>
                  <a:cubicBezTo>
                    <a:pt x="80224" y="61453"/>
                    <a:pt x="80257" y="61520"/>
                    <a:pt x="80257" y="61587"/>
                  </a:cubicBezTo>
                  <a:lnTo>
                    <a:pt x="80224" y="61587"/>
                  </a:lnTo>
                  <a:cubicBezTo>
                    <a:pt x="79485" y="61795"/>
                    <a:pt x="78682" y="61970"/>
                    <a:pt x="77904" y="61970"/>
                  </a:cubicBezTo>
                  <a:cubicBezTo>
                    <a:pt x="77558" y="61970"/>
                    <a:pt x="77217" y="61936"/>
                    <a:pt x="76888" y="61854"/>
                  </a:cubicBezTo>
                  <a:cubicBezTo>
                    <a:pt x="76054" y="61620"/>
                    <a:pt x="75321" y="60886"/>
                    <a:pt x="75154" y="60052"/>
                  </a:cubicBezTo>
                  <a:cubicBezTo>
                    <a:pt x="75054" y="59619"/>
                    <a:pt x="75187" y="58952"/>
                    <a:pt x="75187" y="58518"/>
                  </a:cubicBezTo>
                  <a:cubicBezTo>
                    <a:pt x="75220" y="57684"/>
                    <a:pt x="75220" y="56850"/>
                    <a:pt x="75287" y="56016"/>
                  </a:cubicBezTo>
                  <a:cubicBezTo>
                    <a:pt x="75387" y="54281"/>
                    <a:pt x="75921" y="53181"/>
                    <a:pt x="77856" y="53047"/>
                  </a:cubicBezTo>
                  <a:close/>
                  <a:moveTo>
                    <a:pt x="11942" y="54882"/>
                  </a:moveTo>
                  <a:cubicBezTo>
                    <a:pt x="12242" y="54882"/>
                    <a:pt x="12542" y="54882"/>
                    <a:pt x="12843" y="54915"/>
                  </a:cubicBezTo>
                  <a:cubicBezTo>
                    <a:pt x="12976" y="54982"/>
                    <a:pt x="13076" y="55049"/>
                    <a:pt x="13210" y="55149"/>
                  </a:cubicBezTo>
                  <a:cubicBezTo>
                    <a:pt x="13239" y="55163"/>
                    <a:pt x="13268" y="55170"/>
                    <a:pt x="13296" y="55170"/>
                  </a:cubicBezTo>
                  <a:cubicBezTo>
                    <a:pt x="13395" y="55170"/>
                    <a:pt x="13476" y="55086"/>
                    <a:pt x="13476" y="54982"/>
                  </a:cubicBezTo>
                  <a:cubicBezTo>
                    <a:pt x="15411" y="55282"/>
                    <a:pt x="17312" y="56216"/>
                    <a:pt x="18980" y="57117"/>
                  </a:cubicBezTo>
                  <a:cubicBezTo>
                    <a:pt x="20948" y="58151"/>
                    <a:pt x="22916" y="59385"/>
                    <a:pt x="24584" y="60886"/>
                  </a:cubicBezTo>
                  <a:cubicBezTo>
                    <a:pt x="26753" y="62754"/>
                    <a:pt x="27119" y="65223"/>
                    <a:pt x="25585" y="67691"/>
                  </a:cubicBezTo>
                  <a:cubicBezTo>
                    <a:pt x="24290" y="69776"/>
                    <a:pt x="22186" y="71173"/>
                    <a:pt x="19728" y="71173"/>
                  </a:cubicBezTo>
                  <a:cubicBezTo>
                    <a:pt x="19591" y="71173"/>
                    <a:pt x="19453" y="71169"/>
                    <a:pt x="19314" y="71160"/>
                  </a:cubicBezTo>
                  <a:cubicBezTo>
                    <a:pt x="16545" y="70993"/>
                    <a:pt x="14210" y="69392"/>
                    <a:pt x="12009" y="67891"/>
                  </a:cubicBezTo>
                  <a:cubicBezTo>
                    <a:pt x="11955" y="67859"/>
                    <a:pt x="11902" y="67845"/>
                    <a:pt x="11853" y="67845"/>
                  </a:cubicBezTo>
                  <a:cubicBezTo>
                    <a:pt x="11595" y="67845"/>
                    <a:pt x="11428" y="68229"/>
                    <a:pt x="11708" y="68425"/>
                  </a:cubicBezTo>
                  <a:cubicBezTo>
                    <a:pt x="13810" y="69826"/>
                    <a:pt x="16312" y="71327"/>
                    <a:pt x="18814" y="71694"/>
                  </a:cubicBezTo>
                  <a:cubicBezTo>
                    <a:pt x="18814" y="72161"/>
                    <a:pt x="18814" y="72661"/>
                    <a:pt x="18847" y="73162"/>
                  </a:cubicBezTo>
                  <a:cubicBezTo>
                    <a:pt x="16512" y="71561"/>
                    <a:pt x="13810" y="70426"/>
                    <a:pt x="11075" y="70326"/>
                  </a:cubicBezTo>
                  <a:cubicBezTo>
                    <a:pt x="8706" y="67057"/>
                    <a:pt x="5904" y="63488"/>
                    <a:pt x="7038" y="59185"/>
                  </a:cubicBezTo>
                  <a:cubicBezTo>
                    <a:pt x="7672" y="56850"/>
                    <a:pt x="9407" y="55015"/>
                    <a:pt x="11942" y="54882"/>
                  </a:cubicBezTo>
                  <a:close/>
                  <a:moveTo>
                    <a:pt x="22916" y="71027"/>
                  </a:moveTo>
                  <a:cubicBezTo>
                    <a:pt x="22916" y="72962"/>
                    <a:pt x="22783" y="74896"/>
                    <a:pt x="22850" y="76831"/>
                  </a:cubicBezTo>
                  <a:cubicBezTo>
                    <a:pt x="22716" y="76664"/>
                    <a:pt x="22583" y="76497"/>
                    <a:pt x="22449" y="76364"/>
                  </a:cubicBezTo>
                  <a:cubicBezTo>
                    <a:pt x="21515" y="75263"/>
                    <a:pt x="20415" y="74262"/>
                    <a:pt x="19180" y="73395"/>
                  </a:cubicBezTo>
                  <a:cubicBezTo>
                    <a:pt x="19214" y="72828"/>
                    <a:pt x="19247" y="72294"/>
                    <a:pt x="19214" y="71727"/>
                  </a:cubicBezTo>
                  <a:lnTo>
                    <a:pt x="19214" y="71727"/>
                  </a:lnTo>
                  <a:cubicBezTo>
                    <a:pt x="19460" y="71753"/>
                    <a:pt x="19705" y="71767"/>
                    <a:pt x="19949" y="71767"/>
                  </a:cubicBezTo>
                  <a:cubicBezTo>
                    <a:pt x="20960" y="71767"/>
                    <a:pt x="21949" y="71537"/>
                    <a:pt x="22916" y="71027"/>
                  </a:cubicBezTo>
                  <a:close/>
                  <a:moveTo>
                    <a:pt x="69083" y="63088"/>
                  </a:moveTo>
                  <a:cubicBezTo>
                    <a:pt x="69183" y="63788"/>
                    <a:pt x="69250" y="64489"/>
                    <a:pt x="69316" y="65156"/>
                  </a:cubicBezTo>
                  <a:cubicBezTo>
                    <a:pt x="69650" y="69559"/>
                    <a:pt x="69950" y="74062"/>
                    <a:pt x="69616" y="78465"/>
                  </a:cubicBezTo>
                  <a:cubicBezTo>
                    <a:pt x="69516" y="79866"/>
                    <a:pt x="69250" y="81167"/>
                    <a:pt x="68783" y="82402"/>
                  </a:cubicBezTo>
                  <a:cubicBezTo>
                    <a:pt x="68949" y="80634"/>
                    <a:pt x="68749" y="78832"/>
                    <a:pt x="68716" y="77064"/>
                  </a:cubicBezTo>
                  <a:cubicBezTo>
                    <a:pt x="68682" y="75230"/>
                    <a:pt x="68682" y="73395"/>
                    <a:pt x="68716" y="71561"/>
                  </a:cubicBezTo>
                  <a:cubicBezTo>
                    <a:pt x="68749" y="68725"/>
                    <a:pt x="68883" y="65890"/>
                    <a:pt x="69083" y="63088"/>
                  </a:cubicBezTo>
                  <a:close/>
                  <a:moveTo>
                    <a:pt x="43491" y="10008"/>
                  </a:moveTo>
                  <a:cubicBezTo>
                    <a:pt x="44139" y="10008"/>
                    <a:pt x="44786" y="10011"/>
                    <a:pt x="45433" y="10016"/>
                  </a:cubicBezTo>
                  <a:cubicBezTo>
                    <a:pt x="53238" y="10050"/>
                    <a:pt x="61044" y="10250"/>
                    <a:pt x="68849" y="10617"/>
                  </a:cubicBezTo>
                  <a:cubicBezTo>
                    <a:pt x="68916" y="10617"/>
                    <a:pt x="68949" y="10584"/>
                    <a:pt x="69016" y="10584"/>
                  </a:cubicBezTo>
                  <a:cubicBezTo>
                    <a:pt x="68649" y="18122"/>
                    <a:pt x="68849" y="25728"/>
                    <a:pt x="68849" y="33266"/>
                  </a:cubicBezTo>
                  <a:cubicBezTo>
                    <a:pt x="68816" y="40905"/>
                    <a:pt x="68716" y="48511"/>
                    <a:pt x="69216" y="56116"/>
                  </a:cubicBezTo>
                  <a:cubicBezTo>
                    <a:pt x="69216" y="56150"/>
                    <a:pt x="69216" y="56216"/>
                    <a:pt x="69250" y="56250"/>
                  </a:cubicBezTo>
                  <a:cubicBezTo>
                    <a:pt x="68883" y="57184"/>
                    <a:pt x="68749" y="58184"/>
                    <a:pt x="68749" y="59252"/>
                  </a:cubicBezTo>
                  <a:cubicBezTo>
                    <a:pt x="68749" y="59685"/>
                    <a:pt x="68749" y="60152"/>
                    <a:pt x="68783" y="60586"/>
                  </a:cubicBezTo>
                  <a:cubicBezTo>
                    <a:pt x="68482" y="64355"/>
                    <a:pt x="68316" y="68091"/>
                    <a:pt x="68282" y="71861"/>
                  </a:cubicBezTo>
                  <a:cubicBezTo>
                    <a:pt x="68282" y="75297"/>
                    <a:pt x="67949" y="79199"/>
                    <a:pt x="68716" y="82535"/>
                  </a:cubicBezTo>
                  <a:cubicBezTo>
                    <a:pt x="68382" y="83436"/>
                    <a:pt x="67915" y="84336"/>
                    <a:pt x="67315" y="85237"/>
                  </a:cubicBezTo>
                  <a:cubicBezTo>
                    <a:pt x="66414" y="86571"/>
                    <a:pt x="65447" y="87906"/>
                    <a:pt x="64613" y="89307"/>
                  </a:cubicBezTo>
                  <a:cubicBezTo>
                    <a:pt x="64580" y="89173"/>
                    <a:pt x="64479" y="89040"/>
                    <a:pt x="64313" y="89040"/>
                  </a:cubicBezTo>
                  <a:lnTo>
                    <a:pt x="61277" y="89040"/>
                  </a:lnTo>
                  <a:lnTo>
                    <a:pt x="61277" y="89073"/>
                  </a:lnTo>
                  <a:cubicBezTo>
                    <a:pt x="61244" y="89073"/>
                    <a:pt x="61244" y="89073"/>
                    <a:pt x="61210" y="89040"/>
                  </a:cubicBezTo>
                  <a:cubicBezTo>
                    <a:pt x="59142" y="89073"/>
                    <a:pt x="57074" y="89073"/>
                    <a:pt x="55006" y="89073"/>
                  </a:cubicBezTo>
                  <a:cubicBezTo>
                    <a:pt x="54585" y="89197"/>
                    <a:pt x="54147" y="89265"/>
                    <a:pt x="53676" y="89265"/>
                  </a:cubicBezTo>
                  <a:cubicBezTo>
                    <a:pt x="53512" y="89265"/>
                    <a:pt x="53344" y="89257"/>
                    <a:pt x="53171" y="89240"/>
                  </a:cubicBezTo>
                  <a:cubicBezTo>
                    <a:pt x="52771" y="89207"/>
                    <a:pt x="52371" y="89173"/>
                    <a:pt x="52004" y="89073"/>
                  </a:cubicBezTo>
                  <a:lnTo>
                    <a:pt x="45833" y="89073"/>
                  </a:lnTo>
                  <a:cubicBezTo>
                    <a:pt x="45833" y="89240"/>
                    <a:pt x="45799" y="89407"/>
                    <a:pt x="45799" y="89573"/>
                  </a:cubicBezTo>
                  <a:cubicBezTo>
                    <a:pt x="45633" y="89540"/>
                    <a:pt x="45433" y="89540"/>
                    <a:pt x="45266" y="89507"/>
                  </a:cubicBezTo>
                  <a:lnTo>
                    <a:pt x="45132" y="89507"/>
                  </a:lnTo>
                  <a:cubicBezTo>
                    <a:pt x="45132" y="89373"/>
                    <a:pt x="45132" y="89207"/>
                    <a:pt x="45132" y="89073"/>
                  </a:cubicBezTo>
                  <a:cubicBezTo>
                    <a:pt x="40362" y="89073"/>
                    <a:pt x="35592" y="89106"/>
                    <a:pt x="30822" y="89173"/>
                  </a:cubicBezTo>
                  <a:cubicBezTo>
                    <a:pt x="30822" y="89240"/>
                    <a:pt x="30822" y="89273"/>
                    <a:pt x="30822" y="89340"/>
                  </a:cubicBezTo>
                  <a:cubicBezTo>
                    <a:pt x="30555" y="89307"/>
                    <a:pt x="30288" y="89273"/>
                    <a:pt x="30055" y="89240"/>
                  </a:cubicBezTo>
                  <a:cubicBezTo>
                    <a:pt x="30055" y="89240"/>
                    <a:pt x="30055" y="89207"/>
                    <a:pt x="30055" y="89173"/>
                  </a:cubicBezTo>
                  <a:cubicBezTo>
                    <a:pt x="27620" y="89207"/>
                    <a:pt x="25151" y="89240"/>
                    <a:pt x="22716" y="89307"/>
                  </a:cubicBezTo>
                  <a:cubicBezTo>
                    <a:pt x="22750" y="87972"/>
                    <a:pt x="22683" y="86638"/>
                    <a:pt x="22583" y="85304"/>
                  </a:cubicBezTo>
                  <a:cubicBezTo>
                    <a:pt x="24851" y="83202"/>
                    <a:pt x="24918" y="79866"/>
                    <a:pt x="23083" y="77165"/>
                  </a:cubicBezTo>
                  <a:cubicBezTo>
                    <a:pt x="23117" y="77165"/>
                    <a:pt x="23117" y="77131"/>
                    <a:pt x="23117" y="77131"/>
                  </a:cubicBezTo>
                  <a:cubicBezTo>
                    <a:pt x="23584" y="75096"/>
                    <a:pt x="23550" y="72828"/>
                    <a:pt x="23383" y="70760"/>
                  </a:cubicBezTo>
                  <a:cubicBezTo>
                    <a:pt x="23517" y="70693"/>
                    <a:pt x="23650" y="70593"/>
                    <a:pt x="23784" y="70493"/>
                  </a:cubicBezTo>
                  <a:cubicBezTo>
                    <a:pt x="26519" y="68558"/>
                    <a:pt x="28487" y="64455"/>
                    <a:pt x="26085" y="61520"/>
                  </a:cubicBezTo>
                  <a:cubicBezTo>
                    <a:pt x="25218" y="60486"/>
                    <a:pt x="24117" y="59585"/>
                    <a:pt x="22950" y="58818"/>
                  </a:cubicBezTo>
                  <a:cubicBezTo>
                    <a:pt x="23083" y="57450"/>
                    <a:pt x="23217" y="56083"/>
                    <a:pt x="23183" y="54748"/>
                  </a:cubicBezTo>
                  <a:lnTo>
                    <a:pt x="23183" y="54715"/>
                  </a:lnTo>
                  <a:cubicBezTo>
                    <a:pt x="23283" y="54682"/>
                    <a:pt x="23417" y="54615"/>
                    <a:pt x="23550" y="54582"/>
                  </a:cubicBezTo>
                  <a:cubicBezTo>
                    <a:pt x="24518" y="54148"/>
                    <a:pt x="25251" y="53481"/>
                    <a:pt x="25752" y="52747"/>
                  </a:cubicBezTo>
                  <a:cubicBezTo>
                    <a:pt x="25985" y="51980"/>
                    <a:pt x="26219" y="51279"/>
                    <a:pt x="26452" y="50746"/>
                  </a:cubicBezTo>
                  <a:cubicBezTo>
                    <a:pt x="26419" y="50746"/>
                    <a:pt x="26419" y="50746"/>
                    <a:pt x="26419" y="50712"/>
                  </a:cubicBezTo>
                  <a:cubicBezTo>
                    <a:pt x="26452" y="50679"/>
                    <a:pt x="26452" y="50612"/>
                    <a:pt x="26452" y="50545"/>
                  </a:cubicBezTo>
                  <a:cubicBezTo>
                    <a:pt x="26486" y="50379"/>
                    <a:pt x="26486" y="50245"/>
                    <a:pt x="26519" y="50078"/>
                  </a:cubicBezTo>
                  <a:cubicBezTo>
                    <a:pt x="26552" y="50012"/>
                    <a:pt x="26586" y="49945"/>
                    <a:pt x="26652" y="49912"/>
                  </a:cubicBezTo>
                  <a:cubicBezTo>
                    <a:pt x="26619" y="49878"/>
                    <a:pt x="26586" y="49845"/>
                    <a:pt x="26519" y="49812"/>
                  </a:cubicBezTo>
                  <a:cubicBezTo>
                    <a:pt x="26552" y="49545"/>
                    <a:pt x="26519" y="49278"/>
                    <a:pt x="26519" y="49011"/>
                  </a:cubicBezTo>
                  <a:lnTo>
                    <a:pt x="26519" y="49011"/>
                  </a:lnTo>
                  <a:cubicBezTo>
                    <a:pt x="26586" y="49078"/>
                    <a:pt x="26619" y="49144"/>
                    <a:pt x="26686" y="49211"/>
                  </a:cubicBezTo>
                  <a:cubicBezTo>
                    <a:pt x="26652" y="48277"/>
                    <a:pt x="26386" y="47310"/>
                    <a:pt x="25919" y="46409"/>
                  </a:cubicBezTo>
                  <a:cubicBezTo>
                    <a:pt x="25852" y="46309"/>
                    <a:pt x="25785" y="46176"/>
                    <a:pt x="25718" y="46076"/>
                  </a:cubicBezTo>
                  <a:cubicBezTo>
                    <a:pt x="25685" y="46242"/>
                    <a:pt x="25652" y="46409"/>
                    <a:pt x="25652" y="46576"/>
                  </a:cubicBezTo>
                  <a:cubicBezTo>
                    <a:pt x="25485" y="46342"/>
                    <a:pt x="25318" y="46142"/>
                    <a:pt x="25118" y="45909"/>
                  </a:cubicBezTo>
                  <a:cubicBezTo>
                    <a:pt x="25151" y="45742"/>
                    <a:pt x="25218" y="45575"/>
                    <a:pt x="25285" y="45408"/>
                  </a:cubicBezTo>
                  <a:cubicBezTo>
                    <a:pt x="24584" y="44474"/>
                    <a:pt x="23650" y="43641"/>
                    <a:pt x="22616" y="42940"/>
                  </a:cubicBezTo>
                  <a:cubicBezTo>
                    <a:pt x="22383" y="32032"/>
                    <a:pt x="22383" y="21124"/>
                    <a:pt x="22349" y="10217"/>
                  </a:cubicBezTo>
                  <a:lnTo>
                    <a:pt x="22349" y="10217"/>
                  </a:lnTo>
                  <a:cubicBezTo>
                    <a:pt x="23284" y="10229"/>
                    <a:pt x="24219" y="10234"/>
                    <a:pt x="25154" y="10234"/>
                  </a:cubicBezTo>
                  <a:cubicBezTo>
                    <a:pt x="31275" y="10234"/>
                    <a:pt x="37393" y="10008"/>
                    <a:pt x="43491" y="10008"/>
                  </a:cubicBezTo>
                  <a:close/>
                  <a:moveTo>
                    <a:pt x="10815" y="70924"/>
                  </a:moveTo>
                  <a:cubicBezTo>
                    <a:pt x="10902" y="70924"/>
                    <a:pt x="10988" y="70925"/>
                    <a:pt x="11075" y="70927"/>
                  </a:cubicBezTo>
                  <a:cubicBezTo>
                    <a:pt x="11075" y="70960"/>
                    <a:pt x="11108" y="70993"/>
                    <a:pt x="11141" y="71027"/>
                  </a:cubicBezTo>
                  <a:cubicBezTo>
                    <a:pt x="11165" y="71062"/>
                    <a:pt x="11200" y="71076"/>
                    <a:pt x="11238" y="71076"/>
                  </a:cubicBezTo>
                  <a:cubicBezTo>
                    <a:pt x="11308" y="71076"/>
                    <a:pt x="11387" y="71025"/>
                    <a:pt x="11408" y="70960"/>
                  </a:cubicBezTo>
                  <a:cubicBezTo>
                    <a:pt x="11842" y="70993"/>
                    <a:pt x="12242" y="71027"/>
                    <a:pt x="12642" y="71094"/>
                  </a:cubicBezTo>
                  <a:cubicBezTo>
                    <a:pt x="17246" y="71961"/>
                    <a:pt x="26319" y="77531"/>
                    <a:pt x="23417" y="83269"/>
                  </a:cubicBezTo>
                  <a:cubicBezTo>
                    <a:pt x="22262" y="85579"/>
                    <a:pt x="19868" y="86587"/>
                    <a:pt x="17437" y="86587"/>
                  </a:cubicBezTo>
                  <a:cubicBezTo>
                    <a:pt x="16779" y="86587"/>
                    <a:pt x="16118" y="86513"/>
                    <a:pt x="15478" y="86371"/>
                  </a:cubicBezTo>
                  <a:cubicBezTo>
                    <a:pt x="12442" y="85704"/>
                    <a:pt x="10041" y="83636"/>
                    <a:pt x="7806" y="81634"/>
                  </a:cubicBezTo>
                  <a:cubicBezTo>
                    <a:pt x="7777" y="81613"/>
                    <a:pt x="7747" y="81604"/>
                    <a:pt x="7719" y="81604"/>
                  </a:cubicBezTo>
                  <a:cubicBezTo>
                    <a:pt x="7613" y="81604"/>
                    <a:pt x="7527" y="81730"/>
                    <a:pt x="7606" y="81835"/>
                  </a:cubicBezTo>
                  <a:cubicBezTo>
                    <a:pt x="7839" y="82068"/>
                    <a:pt x="8106" y="82335"/>
                    <a:pt x="8339" y="82568"/>
                  </a:cubicBezTo>
                  <a:cubicBezTo>
                    <a:pt x="10837" y="84977"/>
                    <a:pt x="14156" y="87173"/>
                    <a:pt x="17612" y="87173"/>
                  </a:cubicBezTo>
                  <a:cubicBezTo>
                    <a:pt x="18033" y="87173"/>
                    <a:pt x="18456" y="87141"/>
                    <a:pt x="18880" y="87072"/>
                  </a:cubicBezTo>
                  <a:lnTo>
                    <a:pt x="18880" y="87072"/>
                  </a:lnTo>
                  <a:cubicBezTo>
                    <a:pt x="18613" y="89240"/>
                    <a:pt x="18613" y="91475"/>
                    <a:pt x="18613" y="93676"/>
                  </a:cubicBezTo>
                  <a:cubicBezTo>
                    <a:pt x="18613" y="94177"/>
                    <a:pt x="18613" y="94744"/>
                    <a:pt x="18580" y="95311"/>
                  </a:cubicBezTo>
                  <a:cubicBezTo>
                    <a:pt x="15244" y="90974"/>
                    <a:pt x="11475" y="87138"/>
                    <a:pt x="7639" y="83302"/>
                  </a:cubicBezTo>
                  <a:lnTo>
                    <a:pt x="7405" y="83069"/>
                  </a:lnTo>
                  <a:cubicBezTo>
                    <a:pt x="5304" y="80967"/>
                    <a:pt x="3136" y="78165"/>
                    <a:pt x="3936" y="74996"/>
                  </a:cubicBezTo>
                  <a:cubicBezTo>
                    <a:pt x="4714" y="72017"/>
                    <a:pt x="7912" y="70924"/>
                    <a:pt x="10815" y="70924"/>
                  </a:cubicBezTo>
                  <a:close/>
                  <a:moveTo>
                    <a:pt x="22116" y="85671"/>
                  </a:moveTo>
                  <a:cubicBezTo>
                    <a:pt x="22149" y="86905"/>
                    <a:pt x="22216" y="88139"/>
                    <a:pt x="22349" y="89373"/>
                  </a:cubicBezTo>
                  <a:cubicBezTo>
                    <a:pt x="22349" y="89373"/>
                    <a:pt x="22349" y="89407"/>
                    <a:pt x="22349" y="89440"/>
                  </a:cubicBezTo>
                  <a:cubicBezTo>
                    <a:pt x="22316" y="89540"/>
                    <a:pt x="22349" y="89740"/>
                    <a:pt x="22550" y="89740"/>
                  </a:cubicBezTo>
                  <a:cubicBezTo>
                    <a:pt x="26560" y="89798"/>
                    <a:pt x="30573" y="89820"/>
                    <a:pt x="34588" y="89820"/>
                  </a:cubicBezTo>
                  <a:cubicBezTo>
                    <a:pt x="44497" y="89820"/>
                    <a:pt x="54413" y="89688"/>
                    <a:pt x="64313" y="89640"/>
                  </a:cubicBezTo>
                  <a:cubicBezTo>
                    <a:pt x="64332" y="89640"/>
                    <a:pt x="64351" y="89640"/>
                    <a:pt x="64364" y="89634"/>
                  </a:cubicBezTo>
                  <a:lnTo>
                    <a:pt x="64364" y="89634"/>
                  </a:lnTo>
                  <a:cubicBezTo>
                    <a:pt x="64102" y="90092"/>
                    <a:pt x="63841" y="90550"/>
                    <a:pt x="63612" y="91041"/>
                  </a:cubicBezTo>
                  <a:cubicBezTo>
                    <a:pt x="62011" y="94177"/>
                    <a:pt x="60977" y="97946"/>
                    <a:pt x="61778" y="101449"/>
                  </a:cubicBezTo>
                  <a:cubicBezTo>
                    <a:pt x="56770" y="101595"/>
                    <a:pt x="51773" y="101671"/>
                    <a:pt x="46776" y="101671"/>
                  </a:cubicBezTo>
                  <a:cubicBezTo>
                    <a:pt x="42684" y="101671"/>
                    <a:pt x="38591" y="101620"/>
                    <a:pt x="34491" y="101515"/>
                  </a:cubicBezTo>
                  <a:cubicBezTo>
                    <a:pt x="32323" y="101449"/>
                    <a:pt x="30122" y="101382"/>
                    <a:pt x="27953" y="101315"/>
                  </a:cubicBezTo>
                  <a:cubicBezTo>
                    <a:pt x="25785" y="101215"/>
                    <a:pt x="23317" y="101415"/>
                    <a:pt x="21182" y="100948"/>
                  </a:cubicBezTo>
                  <a:cubicBezTo>
                    <a:pt x="18547" y="100348"/>
                    <a:pt x="19147" y="95745"/>
                    <a:pt x="19114" y="93676"/>
                  </a:cubicBezTo>
                  <a:cubicBezTo>
                    <a:pt x="19114" y="91441"/>
                    <a:pt x="19247" y="89207"/>
                    <a:pt x="19247" y="86972"/>
                  </a:cubicBezTo>
                  <a:cubicBezTo>
                    <a:pt x="19748" y="86871"/>
                    <a:pt x="20248" y="86705"/>
                    <a:pt x="20748" y="86505"/>
                  </a:cubicBezTo>
                  <a:cubicBezTo>
                    <a:pt x="21249" y="86271"/>
                    <a:pt x="21716" y="86004"/>
                    <a:pt x="22116" y="85671"/>
                  </a:cubicBezTo>
                  <a:close/>
                  <a:moveTo>
                    <a:pt x="75691" y="52374"/>
                  </a:moveTo>
                  <a:cubicBezTo>
                    <a:pt x="76311" y="52374"/>
                    <a:pt x="76851" y="52476"/>
                    <a:pt x="77289" y="52680"/>
                  </a:cubicBezTo>
                  <a:cubicBezTo>
                    <a:pt x="74220" y="52981"/>
                    <a:pt x="74687" y="56550"/>
                    <a:pt x="74587" y="59118"/>
                  </a:cubicBezTo>
                  <a:cubicBezTo>
                    <a:pt x="74520" y="60386"/>
                    <a:pt x="74253" y="61520"/>
                    <a:pt x="75554" y="62120"/>
                  </a:cubicBezTo>
                  <a:cubicBezTo>
                    <a:pt x="76255" y="62439"/>
                    <a:pt x="77032" y="62567"/>
                    <a:pt x="77812" y="62567"/>
                  </a:cubicBezTo>
                  <a:cubicBezTo>
                    <a:pt x="78666" y="62567"/>
                    <a:pt x="79524" y="62414"/>
                    <a:pt x="80291" y="62187"/>
                  </a:cubicBezTo>
                  <a:cubicBezTo>
                    <a:pt x="80558" y="65289"/>
                    <a:pt x="80724" y="68392"/>
                    <a:pt x="80791" y="71527"/>
                  </a:cubicBezTo>
                  <a:lnTo>
                    <a:pt x="80758" y="71527"/>
                  </a:lnTo>
                  <a:cubicBezTo>
                    <a:pt x="79423" y="71360"/>
                    <a:pt x="78123" y="71327"/>
                    <a:pt x="76788" y="71127"/>
                  </a:cubicBezTo>
                  <a:cubicBezTo>
                    <a:pt x="76621" y="71127"/>
                    <a:pt x="76555" y="71360"/>
                    <a:pt x="76722" y="71394"/>
                  </a:cubicBezTo>
                  <a:cubicBezTo>
                    <a:pt x="77855" y="71632"/>
                    <a:pt x="79122" y="71871"/>
                    <a:pt x="80332" y="71871"/>
                  </a:cubicBezTo>
                  <a:cubicBezTo>
                    <a:pt x="80475" y="71871"/>
                    <a:pt x="80617" y="71868"/>
                    <a:pt x="80758" y="71861"/>
                  </a:cubicBezTo>
                  <a:lnTo>
                    <a:pt x="80791" y="71861"/>
                  </a:lnTo>
                  <a:cubicBezTo>
                    <a:pt x="80858" y="76064"/>
                    <a:pt x="80791" y="80300"/>
                    <a:pt x="80691" y="84503"/>
                  </a:cubicBezTo>
                  <a:cubicBezTo>
                    <a:pt x="80558" y="88806"/>
                    <a:pt x="79890" y="92976"/>
                    <a:pt x="78356" y="96979"/>
                  </a:cubicBezTo>
                  <a:cubicBezTo>
                    <a:pt x="77756" y="98513"/>
                    <a:pt x="77088" y="100081"/>
                    <a:pt x="77155" y="101749"/>
                  </a:cubicBezTo>
                  <a:cubicBezTo>
                    <a:pt x="77189" y="102349"/>
                    <a:pt x="77289" y="102950"/>
                    <a:pt x="77555" y="103517"/>
                  </a:cubicBezTo>
                  <a:cubicBezTo>
                    <a:pt x="77822" y="104117"/>
                    <a:pt x="79157" y="105552"/>
                    <a:pt x="78890" y="106285"/>
                  </a:cubicBezTo>
                  <a:cubicBezTo>
                    <a:pt x="69516" y="111422"/>
                    <a:pt x="60143" y="117126"/>
                    <a:pt x="51870" y="123931"/>
                  </a:cubicBezTo>
                  <a:cubicBezTo>
                    <a:pt x="51470" y="123464"/>
                    <a:pt x="50870" y="123264"/>
                    <a:pt x="50236" y="123031"/>
                  </a:cubicBezTo>
                  <a:cubicBezTo>
                    <a:pt x="48802" y="122464"/>
                    <a:pt x="47301" y="122163"/>
                    <a:pt x="45833" y="121830"/>
                  </a:cubicBezTo>
                  <a:cubicBezTo>
                    <a:pt x="42364" y="120996"/>
                    <a:pt x="39562" y="119461"/>
                    <a:pt x="36993" y="116993"/>
                  </a:cubicBezTo>
                  <a:cubicBezTo>
                    <a:pt x="32123" y="112323"/>
                    <a:pt x="28454" y="106519"/>
                    <a:pt x="23750" y="101715"/>
                  </a:cubicBezTo>
                  <a:lnTo>
                    <a:pt x="23750" y="101715"/>
                  </a:lnTo>
                  <a:cubicBezTo>
                    <a:pt x="25919" y="101816"/>
                    <a:pt x="28087" y="101882"/>
                    <a:pt x="30255" y="101949"/>
                  </a:cubicBezTo>
                  <a:cubicBezTo>
                    <a:pt x="36053" y="102151"/>
                    <a:pt x="41860" y="102252"/>
                    <a:pt x="47672" y="102252"/>
                  </a:cubicBezTo>
                  <a:cubicBezTo>
                    <a:pt x="52428" y="102252"/>
                    <a:pt x="57186" y="102184"/>
                    <a:pt x="61944" y="102049"/>
                  </a:cubicBezTo>
                  <a:cubicBezTo>
                    <a:pt x="62011" y="102316"/>
                    <a:pt x="62111" y="102549"/>
                    <a:pt x="62211" y="102816"/>
                  </a:cubicBezTo>
                  <a:cubicBezTo>
                    <a:pt x="62239" y="102900"/>
                    <a:pt x="62302" y="102937"/>
                    <a:pt x="62364" y="102937"/>
                  </a:cubicBezTo>
                  <a:cubicBezTo>
                    <a:pt x="62449" y="102937"/>
                    <a:pt x="62531" y="102866"/>
                    <a:pt x="62511" y="102750"/>
                  </a:cubicBezTo>
                  <a:cubicBezTo>
                    <a:pt x="61644" y="98747"/>
                    <a:pt x="62278" y="94944"/>
                    <a:pt x="64113" y="91341"/>
                  </a:cubicBezTo>
                  <a:cubicBezTo>
                    <a:pt x="65614" y="88406"/>
                    <a:pt x="68049" y="85971"/>
                    <a:pt x="69250" y="82969"/>
                  </a:cubicBezTo>
                  <a:cubicBezTo>
                    <a:pt x="70517" y="79833"/>
                    <a:pt x="70350" y="76264"/>
                    <a:pt x="70284" y="72995"/>
                  </a:cubicBezTo>
                  <a:cubicBezTo>
                    <a:pt x="70217" y="69059"/>
                    <a:pt x="69950" y="65156"/>
                    <a:pt x="69550" y="61253"/>
                  </a:cubicBezTo>
                  <a:cubicBezTo>
                    <a:pt x="69350" y="59218"/>
                    <a:pt x="69116" y="57150"/>
                    <a:pt x="70350" y="55382"/>
                  </a:cubicBezTo>
                  <a:cubicBezTo>
                    <a:pt x="71451" y="53781"/>
                    <a:pt x="73486" y="52547"/>
                    <a:pt x="75421" y="52380"/>
                  </a:cubicBezTo>
                  <a:cubicBezTo>
                    <a:pt x="75512" y="52376"/>
                    <a:pt x="75603" y="52374"/>
                    <a:pt x="75691" y="52374"/>
                  </a:cubicBezTo>
                  <a:close/>
                  <a:moveTo>
                    <a:pt x="93133" y="123531"/>
                  </a:moveTo>
                  <a:cubicBezTo>
                    <a:pt x="95468" y="126767"/>
                    <a:pt x="98003" y="129902"/>
                    <a:pt x="100772" y="132838"/>
                  </a:cubicBezTo>
                  <a:cubicBezTo>
                    <a:pt x="100505" y="132904"/>
                    <a:pt x="100438" y="133305"/>
                    <a:pt x="100772" y="133371"/>
                  </a:cubicBezTo>
                  <a:lnTo>
                    <a:pt x="101106" y="133438"/>
                  </a:lnTo>
                  <a:cubicBezTo>
                    <a:pt x="99952" y="135288"/>
                    <a:pt x="97541" y="135679"/>
                    <a:pt x="95124" y="135679"/>
                  </a:cubicBezTo>
                  <a:cubicBezTo>
                    <a:pt x="93489" y="135679"/>
                    <a:pt x="91850" y="135500"/>
                    <a:pt x="90598" y="135473"/>
                  </a:cubicBezTo>
                  <a:cubicBezTo>
                    <a:pt x="86929" y="135373"/>
                    <a:pt x="83260" y="135239"/>
                    <a:pt x="79557" y="135206"/>
                  </a:cubicBezTo>
                  <a:cubicBezTo>
                    <a:pt x="77322" y="135206"/>
                    <a:pt x="75087" y="135239"/>
                    <a:pt x="72819" y="135340"/>
                  </a:cubicBezTo>
                  <a:cubicBezTo>
                    <a:pt x="76288" y="133438"/>
                    <a:pt x="79690" y="131403"/>
                    <a:pt x="83093" y="129402"/>
                  </a:cubicBezTo>
                  <a:cubicBezTo>
                    <a:pt x="86428" y="127467"/>
                    <a:pt x="89898" y="125633"/>
                    <a:pt x="93133" y="123531"/>
                  </a:cubicBezTo>
                  <a:close/>
                  <a:moveTo>
                    <a:pt x="80084" y="106673"/>
                  </a:moveTo>
                  <a:cubicBezTo>
                    <a:pt x="82858" y="106673"/>
                    <a:pt x="84875" y="111166"/>
                    <a:pt x="86162" y="113157"/>
                  </a:cubicBezTo>
                  <a:cubicBezTo>
                    <a:pt x="87696" y="115559"/>
                    <a:pt x="89230" y="117927"/>
                    <a:pt x="90832" y="120262"/>
                  </a:cubicBezTo>
                  <a:cubicBezTo>
                    <a:pt x="91499" y="121229"/>
                    <a:pt x="92166" y="122163"/>
                    <a:pt x="92833" y="123097"/>
                  </a:cubicBezTo>
                  <a:cubicBezTo>
                    <a:pt x="89431" y="124899"/>
                    <a:pt x="86128" y="127000"/>
                    <a:pt x="82826" y="128935"/>
                  </a:cubicBezTo>
                  <a:cubicBezTo>
                    <a:pt x="79290" y="131036"/>
                    <a:pt x="75721" y="133071"/>
                    <a:pt x="72252" y="135239"/>
                  </a:cubicBezTo>
                  <a:cubicBezTo>
                    <a:pt x="72185" y="135273"/>
                    <a:pt x="72152" y="135340"/>
                    <a:pt x="72152" y="135373"/>
                  </a:cubicBezTo>
                  <a:cubicBezTo>
                    <a:pt x="67582" y="135606"/>
                    <a:pt x="63012" y="136207"/>
                    <a:pt x="58609" y="137508"/>
                  </a:cubicBezTo>
                  <a:cubicBezTo>
                    <a:pt x="58609" y="137441"/>
                    <a:pt x="58575" y="137374"/>
                    <a:pt x="58542" y="137308"/>
                  </a:cubicBezTo>
                  <a:cubicBezTo>
                    <a:pt x="57041" y="135440"/>
                    <a:pt x="55740" y="133472"/>
                    <a:pt x="54606" y="131370"/>
                  </a:cubicBezTo>
                  <a:cubicBezTo>
                    <a:pt x="53505" y="129369"/>
                    <a:pt x="52237" y="127067"/>
                    <a:pt x="51937" y="124799"/>
                  </a:cubicBezTo>
                  <a:lnTo>
                    <a:pt x="52037" y="124665"/>
                  </a:lnTo>
                  <a:cubicBezTo>
                    <a:pt x="52104" y="124599"/>
                    <a:pt x="52137" y="124498"/>
                    <a:pt x="52104" y="124398"/>
                  </a:cubicBezTo>
                  <a:cubicBezTo>
                    <a:pt x="52104" y="124332"/>
                    <a:pt x="52071" y="124298"/>
                    <a:pt x="52071" y="124265"/>
                  </a:cubicBezTo>
                  <a:cubicBezTo>
                    <a:pt x="60844" y="118161"/>
                    <a:pt x="69516" y="112156"/>
                    <a:pt x="78890" y="106986"/>
                  </a:cubicBezTo>
                  <a:cubicBezTo>
                    <a:pt x="78914" y="106998"/>
                    <a:pt x="78943" y="107006"/>
                    <a:pt x="78975" y="107006"/>
                  </a:cubicBezTo>
                  <a:cubicBezTo>
                    <a:pt x="79030" y="107006"/>
                    <a:pt x="79093" y="106983"/>
                    <a:pt x="79157" y="106919"/>
                  </a:cubicBezTo>
                  <a:cubicBezTo>
                    <a:pt x="79223" y="106886"/>
                    <a:pt x="79290" y="106819"/>
                    <a:pt x="79323" y="106786"/>
                  </a:cubicBezTo>
                  <a:cubicBezTo>
                    <a:pt x="79583" y="106709"/>
                    <a:pt x="79837" y="106673"/>
                    <a:pt x="80084" y="106673"/>
                  </a:cubicBezTo>
                  <a:close/>
                  <a:moveTo>
                    <a:pt x="20551" y="0"/>
                  </a:moveTo>
                  <a:cubicBezTo>
                    <a:pt x="20030" y="0"/>
                    <a:pt x="19506" y="58"/>
                    <a:pt x="19147" y="310"/>
                  </a:cubicBezTo>
                  <a:cubicBezTo>
                    <a:pt x="18380" y="910"/>
                    <a:pt x="18647" y="2144"/>
                    <a:pt x="18613" y="2945"/>
                  </a:cubicBezTo>
                  <a:lnTo>
                    <a:pt x="18613" y="8215"/>
                  </a:lnTo>
                  <a:cubicBezTo>
                    <a:pt x="18580" y="11551"/>
                    <a:pt x="18547" y="14887"/>
                    <a:pt x="18547" y="18222"/>
                  </a:cubicBezTo>
                  <a:cubicBezTo>
                    <a:pt x="18547" y="20624"/>
                    <a:pt x="18513" y="22992"/>
                    <a:pt x="18480" y="25394"/>
                  </a:cubicBezTo>
                  <a:cubicBezTo>
                    <a:pt x="16845" y="23626"/>
                    <a:pt x="15211" y="21892"/>
                    <a:pt x="13576" y="20124"/>
                  </a:cubicBezTo>
                  <a:cubicBezTo>
                    <a:pt x="12276" y="18723"/>
                    <a:pt x="10875" y="17288"/>
                    <a:pt x="9140" y="16421"/>
                  </a:cubicBezTo>
                  <a:cubicBezTo>
                    <a:pt x="8180" y="15941"/>
                    <a:pt x="7090" y="15677"/>
                    <a:pt x="6029" y="15677"/>
                  </a:cubicBezTo>
                  <a:cubicBezTo>
                    <a:pt x="4142" y="15677"/>
                    <a:pt x="2346" y="16513"/>
                    <a:pt x="1535" y="18456"/>
                  </a:cubicBezTo>
                  <a:cubicBezTo>
                    <a:pt x="0" y="22025"/>
                    <a:pt x="2469" y="25428"/>
                    <a:pt x="4603" y="28096"/>
                  </a:cubicBezTo>
                  <a:cubicBezTo>
                    <a:pt x="7806" y="32166"/>
                    <a:pt x="11008" y="36235"/>
                    <a:pt x="14377" y="40171"/>
                  </a:cubicBezTo>
                  <a:cubicBezTo>
                    <a:pt x="14213" y="40163"/>
                    <a:pt x="14048" y="40159"/>
                    <a:pt x="13884" y="40159"/>
                  </a:cubicBezTo>
                  <a:cubicBezTo>
                    <a:pt x="10800" y="40159"/>
                    <a:pt x="7670" y="41650"/>
                    <a:pt x="7005" y="44975"/>
                  </a:cubicBezTo>
                  <a:cubicBezTo>
                    <a:pt x="6171" y="48978"/>
                    <a:pt x="8973" y="52213"/>
                    <a:pt x="12042" y="54382"/>
                  </a:cubicBezTo>
                  <a:cubicBezTo>
                    <a:pt x="9474" y="54515"/>
                    <a:pt x="7372" y="56049"/>
                    <a:pt x="6538" y="58818"/>
                  </a:cubicBezTo>
                  <a:cubicBezTo>
                    <a:pt x="5271" y="63054"/>
                    <a:pt x="7772" y="67191"/>
                    <a:pt x="10508" y="70326"/>
                  </a:cubicBezTo>
                  <a:cubicBezTo>
                    <a:pt x="10007" y="70326"/>
                    <a:pt x="9540" y="70360"/>
                    <a:pt x="9040" y="70460"/>
                  </a:cubicBezTo>
                  <a:cubicBezTo>
                    <a:pt x="6905" y="70793"/>
                    <a:pt x="4670" y="71861"/>
                    <a:pt x="3703" y="73896"/>
                  </a:cubicBezTo>
                  <a:cubicBezTo>
                    <a:pt x="2769" y="75964"/>
                    <a:pt x="3236" y="78365"/>
                    <a:pt x="4337" y="80233"/>
                  </a:cubicBezTo>
                  <a:cubicBezTo>
                    <a:pt x="5904" y="82969"/>
                    <a:pt x="8573" y="84970"/>
                    <a:pt x="10741" y="87172"/>
                  </a:cubicBezTo>
                  <a:cubicBezTo>
                    <a:pt x="13476" y="89940"/>
                    <a:pt x="15978" y="92876"/>
                    <a:pt x="18347" y="95945"/>
                  </a:cubicBezTo>
                  <a:cubicBezTo>
                    <a:pt x="18413" y="96045"/>
                    <a:pt x="18480" y="96078"/>
                    <a:pt x="18547" y="96078"/>
                  </a:cubicBezTo>
                  <a:cubicBezTo>
                    <a:pt x="18513" y="97479"/>
                    <a:pt x="18580" y="98947"/>
                    <a:pt x="19080" y="100048"/>
                  </a:cubicBezTo>
                  <a:cubicBezTo>
                    <a:pt x="19647" y="101315"/>
                    <a:pt x="20815" y="101515"/>
                    <a:pt x="22083" y="101615"/>
                  </a:cubicBezTo>
                  <a:cubicBezTo>
                    <a:pt x="22483" y="101649"/>
                    <a:pt x="22850" y="101649"/>
                    <a:pt x="23250" y="101682"/>
                  </a:cubicBezTo>
                  <a:cubicBezTo>
                    <a:pt x="25118" y="104317"/>
                    <a:pt x="27320" y="106752"/>
                    <a:pt x="29421" y="109221"/>
                  </a:cubicBezTo>
                  <a:cubicBezTo>
                    <a:pt x="31489" y="111723"/>
                    <a:pt x="33524" y="114291"/>
                    <a:pt x="35826" y="116626"/>
                  </a:cubicBezTo>
                  <a:cubicBezTo>
                    <a:pt x="37627" y="118527"/>
                    <a:pt x="39695" y="120229"/>
                    <a:pt x="42130" y="121263"/>
                  </a:cubicBezTo>
                  <a:cubicBezTo>
                    <a:pt x="43431" y="121863"/>
                    <a:pt x="44832" y="122197"/>
                    <a:pt x="46233" y="122530"/>
                  </a:cubicBezTo>
                  <a:cubicBezTo>
                    <a:pt x="46733" y="122630"/>
                    <a:pt x="51804" y="124065"/>
                    <a:pt x="51470" y="124432"/>
                  </a:cubicBezTo>
                  <a:cubicBezTo>
                    <a:pt x="51337" y="124632"/>
                    <a:pt x="51437" y="124865"/>
                    <a:pt x="51604" y="124932"/>
                  </a:cubicBezTo>
                  <a:cubicBezTo>
                    <a:pt x="51537" y="126967"/>
                    <a:pt x="52771" y="129135"/>
                    <a:pt x="53672" y="130870"/>
                  </a:cubicBezTo>
                  <a:cubicBezTo>
                    <a:pt x="54906" y="133305"/>
                    <a:pt x="56407" y="135606"/>
                    <a:pt x="58108" y="137741"/>
                  </a:cubicBezTo>
                  <a:cubicBezTo>
                    <a:pt x="58172" y="137805"/>
                    <a:pt x="58235" y="137828"/>
                    <a:pt x="58290" y="137828"/>
                  </a:cubicBezTo>
                  <a:cubicBezTo>
                    <a:pt x="58322" y="137828"/>
                    <a:pt x="58351" y="137820"/>
                    <a:pt x="58375" y="137808"/>
                  </a:cubicBezTo>
                  <a:cubicBezTo>
                    <a:pt x="58400" y="137857"/>
                    <a:pt x="58442" y="137888"/>
                    <a:pt x="58502" y="137888"/>
                  </a:cubicBezTo>
                  <a:cubicBezTo>
                    <a:pt x="58524" y="137888"/>
                    <a:pt x="58548" y="137884"/>
                    <a:pt x="58575" y="137875"/>
                  </a:cubicBezTo>
                  <a:cubicBezTo>
                    <a:pt x="65363" y="136277"/>
                    <a:pt x="72249" y="135802"/>
                    <a:pt x="79191" y="135802"/>
                  </a:cubicBezTo>
                  <a:cubicBezTo>
                    <a:pt x="80368" y="135802"/>
                    <a:pt x="81546" y="135816"/>
                    <a:pt x="82726" y="135840"/>
                  </a:cubicBezTo>
                  <a:cubicBezTo>
                    <a:pt x="86595" y="135940"/>
                    <a:pt x="90465" y="136073"/>
                    <a:pt x="94367" y="136107"/>
                  </a:cubicBezTo>
                  <a:cubicBezTo>
                    <a:pt x="94688" y="136111"/>
                    <a:pt x="95018" y="136115"/>
                    <a:pt x="95352" y="136115"/>
                  </a:cubicBezTo>
                  <a:cubicBezTo>
                    <a:pt x="97840" y="136115"/>
                    <a:pt x="100601" y="135871"/>
                    <a:pt x="101806" y="133371"/>
                  </a:cubicBezTo>
                  <a:cubicBezTo>
                    <a:pt x="101873" y="133238"/>
                    <a:pt x="101839" y="133071"/>
                    <a:pt x="101706" y="132971"/>
                  </a:cubicBezTo>
                  <a:cubicBezTo>
                    <a:pt x="101706" y="132971"/>
                    <a:pt x="101706" y="132971"/>
                    <a:pt x="101706" y="132938"/>
                  </a:cubicBezTo>
                  <a:cubicBezTo>
                    <a:pt x="96869" y="127968"/>
                    <a:pt x="92866" y="122330"/>
                    <a:pt x="89064" y="116559"/>
                  </a:cubicBezTo>
                  <a:cubicBezTo>
                    <a:pt x="87296" y="113857"/>
                    <a:pt x="85661" y="110989"/>
                    <a:pt x="83760" y="108387"/>
                  </a:cubicBezTo>
                  <a:cubicBezTo>
                    <a:pt x="82904" y="107246"/>
                    <a:pt x="81658" y="106227"/>
                    <a:pt x="80314" y="106227"/>
                  </a:cubicBezTo>
                  <a:cubicBezTo>
                    <a:pt x="80086" y="106227"/>
                    <a:pt x="79855" y="106256"/>
                    <a:pt x="79624" y="106319"/>
                  </a:cubicBezTo>
                  <a:cubicBezTo>
                    <a:pt x="79757" y="105852"/>
                    <a:pt x="79557" y="105318"/>
                    <a:pt x="79257" y="104818"/>
                  </a:cubicBezTo>
                  <a:cubicBezTo>
                    <a:pt x="78723" y="103950"/>
                    <a:pt x="78022" y="103450"/>
                    <a:pt x="77822" y="102383"/>
                  </a:cubicBezTo>
                  <a:cubicBezTo>
                    <a:pt x="77555" y="101048"/>
                    <a:pt x="77956" y="99714"/>
                    <a:pt x="78423" y="98446"/>
                  </a:cubicBezTo>
                  <a:cubicBezTo>
                    <a:pt x="79824" y="94577"/>
                    <a:pt x="80925" y="90841"/>
                    <a:pt x="81191" y="86705"/>
                  </a:cubicBezTo>
                  <a:cubicBezTo>
                    <a:pt x="81492" y="82268"/>
                    <a:pt x="81392" y="77732"/>
                    <a:pt x="81358" y="73295"/>
                  </a:cubicBezTo>
                  <a:cubicBezTo>
                    <a:pt x="81325" y="68792"/>
                    <a:pt x="81158" y="64289"/>
                    <a:pt x="80658" y="59785"/>
                  </a:cubicBezTo>
                  <a:cubicBezTo>
                    <a:pt x="80391" y="57184"/>
                    <a:pt x="80324" y="53181"/>
                    <a:pt x="77389" y="52047"/>
                  </a:cubicBezTo>
                  <a:cubicBezTo>
                    <a:pt x="76885" y="51856"/>
                    <a:pt x="76354" y="51771"/>
                    <a:pt x="75814" y="51771"/>
                  </a:cubicBezTo>
                  <a:cubicBezTo>
                    <a:pt x="75028" y="51771"/>
                    <a:pt x="74223" y="51950"/>
                    <a:pt x="73453" y="52247"/>
                  </a:cubicBezTo>
                  <a:cubicBezTo>
                    <a:pt x="73486" y="52213"/>
                    <a:pt x="73486" y="52147"/>
                    <a:pt x="73486" y="52113"/>
                  </a:cubicBezTo>
                  <a:cubicBezTo>
                    <a:pt x="73386" y="43807"/>
                    <a:pt x="73252" y="35535"/>
                    <a:pt x="73119" y="27262"/>
                  </a:cubicBezTo>
                  <a:cubicBezTo>
                    <a:pt x="73052" y="23159"/>
                    <a:pt x="73019" y="19090"/>
                    <a:pt x="72952" y="14987"/>
                  </a:cubicBezTo>
                  <a:cubicBezTo>
                    <a:pt x="72852" y="10917"/>
                    <a:pt x="72986" y="6747"/>
                    <a:pt x="72652" y="2678"/>
                  </a:cubicBezTo>
                  <a:cubicBezTo>
                    <a:pt x="72652" y="2645"/>
                    <a:pt x="72685" y="2611"/>
                    <a:pt x="72685" y="2544"/>
                  </a:cubicBezTo>
                  <a:cubicBezTo>
                    <a:pt x="73019" y="310"/>
                    <a:pt x="70317" y="476"/>
                    <a:pt x="68783" y="443"/>
                  </a:cubicBezTo>
                  <a:cubicBezTo>
                    <a:pt x="65247" y="376"/>
                    <a:pt x="61744" y="310"/>
                    <a:pt x="58208" y="243"/>
                  </a:cubicBezTo>
                  <a:cubicBezTo>
                    <a:pt x="51237" y="176"/>
                    <a:pt x="44298" y="109"/>
                    <a:pt x="37327" y="76"/>
                  </a:cubicBezTo>
                  <a:cubicBezTo>
                    <a:pt x="33824" y="76"/>
                    <a:pt x="30288" y="43"/>
                    <a:pt x="26753" y="43"/>
                  </a:cubicBezTo>
                  <a:lnTo>
                    <a:pt x="21782" y="43"/>
                  </a:lnTo>
                  <a:cubicBezTo>
                    <a:pt x="21444" y="43"/>
                    <a:pt x="20998" y="0"/>
                    <a:pt x="2055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6" name="Google Shape;1396;p52"/>
          <p:cNvGrpSpPr/>
          <p:nvPr/>
        </p:nvGrpSpPr>
        <p:grpSpPr>
          <a:xfrm rot="124266">
            <a:off x="6665834" y="1945518"/>
            <a:ext cx="1129919" cy="779925"/>
            <a:chOff x="5560550" y="1017938"/>
            <a:chExt cx="2489925" cy="1719425"/>
          </a:xfrm>
        </p:grpSpPr>
        <p:sp>
          <p:nvSpPr>
            <p:cNvPr id="1397" name="Google Shape;1397;p52"/>
            <p:cNvSpPr/>
            <p:nvPr/>
          </p:nvSpPr>
          <p:spPr>
            <a:xfrm>
              <a:off x="5560550" y="1017938"/>
              <a:ext cx="2489925" cy="1719425"/>
            </a:xfrm>
            <a:custGeom>
              <a:rect b="b" l="l" r="r" t="t"/>
              <a:pathLst>
                <a:path extrusionOk="0" h="68777" w="99597">
                  <a:moveTo>
                    <a:pt x="54255" y="733"/>
                  </a:moveTo>
                  <a:cubicBezTo>
                    <a:pt x="57373" y="733"/>
                    <a:pt x="60177" y="3725"/>
                    <a:pt x="60198" y="3746"/>
                  </a:cubicBezTo>
                  <a:cubicBezTo>
                    <a:pt x="60219" y="3767"/>
                    <a:pt x="60239" y="3787"/>
                    <a:pt x="60260" y="3808"/>
                  </a:cubicBezTo>
                  <a:cubicBezTo>
                    <a:pt x="60281" y="3829"/>
                    <a:pt x="60302" y="3850"/>
                    <a:pt x="60323" y="3850"/>
                  </a:cubicBezTo>
                  <a:cubicBezTo>
                    <a:pt x="60700" y="4206"/>
                    <a:pt x="60888" y="4729"/>
                    <a:pt x="60888" y="4729"/>
                  </a:cubicBezTo>
                  <a:lnTo>
                    <a:pt x="60700" y="4771"/>
                  </a:lnTo>
                  <a:cubicBezTo>
                    <a:pt x="58377" y="5252"/>
                    <a:pt x="56285" y="6298"/>
                    <a:pt x="54674" y="7742"/>
                  </a:cubicBezTo>
                  <a:cubicBezTo>
                    <a:pt x="52100" y="10065"/>
                    <a:pt x="51138" y="12199"/>
                    <a:pt x="50803" y="13266"/>
                  </a:cubicBezTo>
                  <a:lnTo>
                    <a:pt x="50698" y="13622"/>
                  </a:lnTo>
                  <a:lnTo>
                    <a:pt x="50301" y="13642"/>
                  </a:lnTo>
                  <a:cubicBezTo>
                    <a:pt x="46263" y="13810"/>
                    <a:pt x="43940" y="16907"/>
                    <a:pt x="42936" y="18748"/>
                  </a:cubicBezTo>
                  <a:lnTo>
                    <a:pt x="42873" y="18852"/>
                  </a:lnTo>
                  <a:cubicBezTo>
                    <a:pt x="42622" y="18601"/>
                    <a:pt x="42308" y="18455"/>
                    <a:pt x="42161" y="18078"/>
                  </a:cubicBezTo>
                  <a:cubicBezTo>
                    <a:pt x="41597" y="17262"/>
                    <a:pt x="40362" y="15965"/>
                    <a:pt x="37998" y="15400"/>
                  </a:cubicBezTo>
                  <a:cubicBezTo>
                    <a:pt x="37971" y="15395"/>
                    <a:pt x="37944" y="15392"/>
                    <a:pt x="37917" y="15392"/>
                  </a:cubicBezTo>
                  <a:cubicBezTo>
                    <a:pt x="37737" y="15392"/>
                    <a:pt x="37574" y="15511"/>
                    <a:pt x="37537" y="15693"/>
                  </a:cubicBezTo>
                  <a:cubicBezTo>
                    <a:pt x="37475" y="15902"/>
                    <a:pt x="37600" y="16111"/>
                    <a:pt x="37830" y="16174"/>
                  </a:cubicBezTo>
                  <a:cubicBezTo>
                    <a:pt x="40132" y="16718"/>
                    <a:pt x="41220" y="18036"/>
                    <a:pt x="41617" y="18706"/>
                  </a:cubicBezTo>
                  <a:cubicBezTo>
                    <a:pt x="41638" y="18706"/>
                    <a:pt x="41638" y="18706"/>
                    <a:pt x="41638" y="18685"/>
                  </a:cubicBezTo>
                  <a:cubicBezTo>
                    <a:pt x="41806" y="18915"/>
                    <a:pt x="41931" y="19083"/>
                    <a:pt x="42161" y="19250"/>
                  </a:cubicBezTo>
                  <a:cubicBezTo>
                    <a:pt x="42203" y="19292"/>
                    <a:pt x="42496" y="19522"/>
                    <a:pt x="42580" y="19585"/>
                  </a:cubicBezTo>
                  <a:lnTo>
                    <a:pt x="42057" y="19689"/>
                  </a:lnTo>
                  <a:cubicBezTo>
                    <a:pt x="37851" y="20526"/>
                    <a:pt x="35131" y="25443"/>
                    <a:pt x="34399" y="26908"/>
                  </a:cubicBezTo>
                  <a:lnTo>
                    <a:pt x="34294" y="27159"/>
                  </a:lnTo>
                  <a:lnTo>
                    <a:pt x="34022" y="27222"/>
                  </a:lnTo>
                  <a:cubicBezTo>
                    <a:pt x="32683" y="27515"/>
                    <a:pt x="28143" y="28854"/>
                    <a:pt x="26071" y="33729"/>
                  </a:cubicBezTo>
                  <a:cubicBezTo>
                    <a:pt x="24104" y="38374"/>
                    <a:pt x="25213" y="41157"/>
                    <a:pt x="25778" y="42140"/>
                  </a:cubicBezTo>
                  <a:lnTo>
                    <a:pt x="25967" y="42496"/>
                  </a:lnTo>
                  <a:lnTo>
                    <a:pt x="25695" y="42789"/>
                  </a:lnTo>
                  <a:cubicBezTo>
                    <a:pt x="21003" y="48064"/>
                    <a:pt x="21132" y="53485"/>
                    <a:pt x="22169" y="57271"/>
                  </a:cubicBezTo>
                  <a:lnTo>
                    <a:pt x="22169" y="57271"/>
                  </a:lnTo>
                  <a:cubicBezTo>
                    <a:pt x="21610" y="57395"/>
                    <a:pt x="21279" y="57499"/>
                    <a:pt x="21133" y="57540"/>
                  </a:cubicBezTo>
                  <a:cubicBezTo>
                    <a:pt x="21133" y="57540"/>
                    <a:pt x="21133" y="57519"/>
                    <a:pt x="21133" y="57519"/>
                  </a:cubicBezTo>
                  <a:cubicBezTo>
                    <a:pt x="21050" y="57540"/>
                    <a:pt x="20966" y="57582"/>
                    <a:pt x="20882" y="57624"/>
                  </a:cubicBezTo>
                  <a:cubicBezTo>
                    <a:pt x="20861" y="57624"/>
                    <a:pt x="18434" y="58440"/>
                    <a:pt x="16028" y="58440"/>
                  </a:cubicBezTo>
                  <a:cubicBezTo>
                    <a:pt x="15547" y="58440"/>
                    <a:pt x="15086" y="58398"/>
                    <a:pt x="14689" y="58335"/>
                  </a:cubicBezTo>
                  <a:cubicBezTo>
                    <a:pt x="12680" y="58001"/>
                    <a:pt x="12199" y="56201"/>
                    <a:pt x="12157" y="56013"/>
                  </a:cubicBezTo>
                  <a:cubicBezTo>
                    <a:pt x="12094" y="55720"/>
                    <a:pt x="11948" y="55448"/>
                    <a:pt x="11739" y="55239"/>
                  </a:cubicBezTo>
                  <a:cubicBezTo>
                    <a:pt x="13161" y="54046"/>
                    <a:pt x="14521" y="51891"/>
                    <a:pt x="14166" y="48166"/>
                  </a:cubicBezTo>
                  <a:lnTo>
                    <a:pt x="14166" y="48166"/>
                  </a:lnTo>
                  <a:cubicBezTo>
                    <a:pt x="14459" y="48229"/>
                    <a:pt x="14793" y="48271"/>
                    <a:pt x="15149" y="48271"/>
                  </a:cubicBezTo>
                  <a:cubicBezTo>
                    <a:pt x="15547" y="48271"/>
                    <a:pt x="15986" y="48229"/>
                    <a:pt x="16467" y="48104"/>
                  </a:cubicBezTo>
                  <a:cubicBezTo>
                    <a:pt x="16677" y="48062"/>
                    <a:pt x="16802" y="47853"/>
                    <a:pt x="16760" y="47643"/>
                  </a:cubicBezTo>
                  <a:cubicBezTo>
                    <a:pt x="16707" y="47467"/>
                    <a:pt x="16551" y="47336"/>
                    <a:pt x="16378" y="47336"/>
                  </a:cubicBezTo>
                  <a:cubicBezTo>
                    <a:pt x="16345" y="47336"/>
                    <a:pt x="16312" y="47340"/>
                    <a:pt x="16279" y="47350"/>
                  </a:cubicBezTo>
                  <a:cubicBezTo>
                    <a:pt x="15871" y="47443"/>
                    <a:pt x="15500" y="47483"/>
                    <a:pt x="15163" y="47483"/>
                  </a:cubicBezTo>
                  <a:cubicBezTo>
                    <a:pt x="12993" y="47483"/>
                    <a:pt x="12235" y="45812"/>
                    <a:pt x="12199" y="45739"/>
                  </a:cubicBezTo>
                  <a:cubicBezTo>
                    <a:pt x="12137" y="45584"/>
                    <a:pt x="11994" y="45498"/>
                    <a:pt x="11839" y="45498"/>
                  </a:cubicBezTo>
                  <a:cubicBezTo>
                    <a:pt x="11785" y="45498"/>
                    <a:pt x="11730" y="45508"/>
                    <a:pt x="11676" y="45530"/>
                  </a:cubicBezTo>
                  <a:cubicBezTo>
                    <a:pt x="11487" y="45614"/>
                    <a:pt x="11383" y="45844"/>
                    <a:pt x="11467" y="46032"/>
                  </a:cubicBezTo>
                  <a:cubicBezTo>
                    <a:pt x="11487" y="46053"/>
                    <a:pt x="12011" y="47246"/>
                    <a:pt x="13350" y="47874"/>
                  </a:cubicBezTo>
                  <a:cubicBezTo>
                    <a:pt x="13831" y="51723"/>
                    <a:pt x="12429" y="53774"/>
                    <a:pt x="11048" y="54820"/>
                  </a:cubicBezTo>
                  <a:cubicBezTo>
                    <a:pt x="10860" y="54778"/>
                    <a:pt x="10671" y="54757"/>
                    <a:pt x="10462" y="54757"/>
                  </a:cubicBezTo>
                  <a:cubicBezTo>
                    <a:pt x="10441" y="54778"/>
                    <a:pt x="10379" y="54778"/>
                    <a:pt x="10274" y="54778"/>
                  </a:cubicBezTo>
                  <a:cubicBezTo>
                    <a:pt x="9207" y="54778"/>
                    <a:pt x="5587" y="54444"/>
                    <a:pt x="3327" y="50091"/>
                  </a:cubicBezTo>
                  <a:cubicBezTo>
                    <a:pt x="795" y="45216"/>
                    <a:pt x="4771" y="37642"/>
                    <a:pt x="5336" y="36596"/>
                  </a:cubicBezTo>
                  <a:cubicBezTo>
                    <a:pt x="5859" y="37956"/>
                    <a:pt x="6654" y="39379"/>
                    <a:pt x="7889" y="40467"/>
                  </a:cubicBezTo>
                  <a:cubicBezTo>
                    <a:pt x="7972" y="40529"/>
                    <a:pt x="8056" y="40550"/>
                    <a:pt x="8140" y="40550"/>
                  </a:cubicBezTo>
                  <a:cubicBezTo>
                    <a:pt x="8265" y="40550"/>
                    <a:pt x="8370" y="40508"/>
                    <a:pt x="8454" y="40425"/>
                  </a:cubicBezTo>
                  <a:cubicBezTo>
                    <a:pt x="8600" y="40257"/>
                    <a:pt x="8579" y="40006"/>
                    <a:pt x="8412" y="39860"/>
                  </a:cubicBezTo>
                  <a:cubicBezTo>
                    <a:pt x="6863" y="38521"/>
                    <a:pt x="6047" y="36512"/>
                    <a:pt x="5608" y="34880"/>
                  </a:cubicBezTo>
                  <a:cubicBezTo>
                    <a:pt x="5713" y="32829"/>
                    <a:pt x="6738" y="31972"/>
                    <a:pt x="7638" y="31595"/>
                  </a:cubicBezTo>
                  <a:cubicBezTo>
                    <a:pt x="7679" y="31616"/>
                    <a:pt x="7700" y="31616"/>
                    <a:pt x="7742" y="31616"/>
                  </a:cubicBezTo>
                  <a:cubicBezTo>
                    <a:pt x="8036" y="31555"/>
                    <a:pt x="8548" y="31495"/>
                    <a:pt x="9114" y="31495"/>
                  </a:cubicBezTo>
                  <a:cubicBezTo>
                    <a:pt x="9918" y="31495"/>
                    <a:pt x="10830" y="31617"/>
                    <a:pt x="11383" y="32034"/>
                  </a:cubicBezTo>
                  <a:cubicBezTo>
                    <a:pt x="10776" y="33101"/>
                    <a:pt x="11048" y="34043"/>
                    <a:pt x="11069" y="34064"/>
                  </a:cubicBezTo>
                  <a:cubicBezTo>
                    <a:pt x="11111" y="34231"/>
                    <a:pt x="11278" y="34336"/>
                    <a:pt x="11446" y="34336"/>
                  </a:cubicBezTo>
                  <a:cubicBezTo>
                    <a:pt x="11467" y="34336"/>
                    <a:pt x="11508" y="34315"/>
                    <a:pt x="11550" y="34315"/>
                  </a:cubicBezTo>
                  <a:cubicBezTo>
                    <a:pt x="11759" y="34252"/>
                    <a:pt x="11885" y="34022"/>
                    <a:pt x="11822" y="33813"/>
                  </a:cubicBezTo>
                  <a:cubicBezTo>
                    <a:pt x="11801" y="33792"/>
                    <a:pt x="11320" y="32202"/>
                    <a:pt x="13705" y="31051"/>
                  </a:cubicBezTo>
                  <a:cubicBezTo>
                    <a:pt x="13915" y="30946"/>
                    <a:pt x="13998" y="30716"/>
                    <a:pt x="13894" y="30528"/>
                  </a:cubicBezTo>
                  <a:cubicBezTo>
                    <a:pt x="13834" y="30380"/>
                    <a:pt x="13691" y="30294"/>
                    <a:pt x="13546" y="30294"/>
                  </a:cubicBezTo>
                  <a:cubicBezTo>
                    <a:pt x="13486" y="30294"/>
                    <a:pt x="13426" y="30309"/>
                    <a:pt x="13371" y="30340"/>
                  </a:cubicBezTo>
                  <a:cubicBezTo>
                    <a:pt x="12701" y="30653"/>
                    <a:pt x="12220" y="31030"/>
                    <a:pt x="11864" y="31407"/>
                  </a:cubicBezTo>
                  <a:cubicBezTo>
                    <a:pt x="11362" y="31009"/>
                    <a:pt x="10692" y="30821"/>
                    <a:pt x="10023" y="30758"/>
                  </a:cubicBezTo>
                  <a:cubicBezTo>
                    <a:pt x="10274" y="30423"/>
                    <a:pt x="10399" y="30026"/>
                    <a:pt x="10337" y="29586"/>
                  </a:cubicBezTo>
                  <a:cubicBezTo>
                    <a:pt x="10337" y="29586"/>
                    <a:pt x="10211" y="27912"/>
                    <a:pt x="11843" y="23184"/>
                  </a:cubicBezTo>
                  <a:cubicBezTo>
                    <a:pt x="13350" y="18769"/>
                    <a:pt x="18957" y="17785"/>
                    <a:pt x="18999" y="17785"/>
                  </a:cubicBezTo>
                  <a:cubicBezTo>
                    <a:pt x="19271" y="17744"/>
                    <a:pt x="19501" y="17618"/>
                    <a:pt x="19710" y="17472"/>
                  </a:cubicBezTo>
                  <a:cubicBezTo>
                    <a:pt x="21698" y="17869"/>
                    <a:pt x="24355" y="18852"/>
                    <a:pt x="26260" y="21091"/>
                  </a:cubicBezTo>
                  <a:cubicBezTo>
                    <a:pt x="26343" y="21175"/>
                    <a:pt x="26448" y="21238"/>
                    <a:pt x="26552" y="21238"/>
                  </a:cubicBezTo>
                  <a:cubicBezTo>
                    <a:pt x="26657" y="21238"/>
                    <a:pt x="26741" y="21196"/>
                    <a:pt x="26804" y="21133"/>
                  </a:cubicBezTo>
                  <a:cubicBezTo>
                    <a:pt x="26971" y="20987"/>
                    <a:pt x="26992" y="20736"/>
                    <a:pt x="26866" y="20568"/>
                  </a:cubicBezTo>
                  <a:cubicBezTo>
                    <a:pt x="24920" y="18267"/>
                    <a:pt x="22284" y="17220"/>
                    <a:pt x="20213" y="16760"/>
                  </a:cubicBezTo>
                  <a:cubicBezTo>
                    <a:pt x="20359" y="16363"/>
                    <a:pt x="20359" y="15944"/>
                    <a:pt x="20192" y="15547"/>
                  </a:cubicBezTo>
                  <a:cubicBezTo>
                    <a:pt x="20129" y="15442"/>
                    <a:pt x="19062" y="12868"/>
                    <a:pt x="22451" y="8830"/>
                  </a:cubicBezTo>
                  <a:cubicBezTo>
                    <a:pt x="24565" y="6340"/>
                    <a:pt x="27933" y="5817"/>
                    <a:pt x="30381" y="5817"/>
                  </a:cubicBezTo>
                  <a:cubicBezTo>
                    <a:pt x="32055" y="5817"/>
                    <a:pt x="33290" y="6068"/>
                    <a:pt x="33290" y="6068"/>
                  </a:cubicBezTo>
                  <a:cubicBezTo>
                    <a:pt x="33397" y="6092"/>
                    <a:pt x="33505" y="6104"/>
                    <a:pt x="33612" y="6104"/>
                  </a:cubicBezTo>
                  <a:cubicBezTo>
                    <a:pt x="34151" y="6104"/>
                    <a:pt x="34667" y="5807"/>
                    <a:pt x="34964" y="5336"/>
                  </a:cubicBezTo>
                  <a:cubicBezTo>
                    <a:pt x="35027" y="5252"/>
                    <a:pt x="36428" y="3076"/>
                    <a:pt x="40278" y="3076"/>
                  </a:cubicBezTo>
                  <a:lnTo>
                    <a:pt x="40550" y="3076"/>
                  </a:lnTo>
                  <a:cubicBezTo>
                    <a:pt x="41157" y="3097"/>
                    <a:pt x="41701" y="3097"/>
                    <a:pt x="42224" y="3097"/>
                  </a:cubicBezTo>
                  <a:cubicBezTo>
                    <a:pt x="43961" y="3097"/>
                    <a:pt x="45342" y="2992"/>
                    <a:pt x="46639" y="2783"/>
                  </a:cubicBezTo>
                  <a:lnTo>
                    <a:pt x="46639" y="2783"/>
                  </a:lnTo>
                  <a:cubicBezTo>
                    <a:pt x="44693" y="3934"/>
                    <a:pt x="42601" y="5650"/>
                    <a:pt x="41157" y="8077"/>
                  </a:cubicBezTo>
                  <a:cubicBezTo>
                    <a:pt x="40660" y="7961"/>
                    <a:pt x="40180" y="7919"/>
                    <a:pt x="39745" y="7919"/>
                  </a:cubicBezTo>
                  <a:cubicBezTo>
                    <a:pt x="38604" y="7919"/>
                    <a:pt x="37765" y="8208"/>
                    <a:pt x="37705" y="8223"/>
                  </a:cubicBezTo>
                  <a:cubicBezTo>
                    <a:pt x="37496" y="8307"/>
                    <a:pt x="37391" y="8537"/>
                    <a:pt x="37454" y="8725"/>
                  </a:cubicBezTo>
                  <a:cubicBezTo>
                    <a:pt x="37521" y="8894"/>
                    <a:pt x="37670" y="8995"/>
                    <a:pt x="37835" y="8995"/>
                  </a:cubicBezTo>
                  <a:cubicBezTo>
                    <a:pt x="37874" y="8995"/>
                    <a:pt x="37915" y="8989"/>
                    <a:pt x="37956" y="8977"/>
                  </a:cubicBezTo>
                  <a:cubicBezTo>
                    <a:pt x="38016" y="8947"/>
                    <a:pt x="38735" y="8704"/>
                    <a:pt x="39713" y="8704"/>
                  </a:cubicBezTo>
                  <a:cubicBezTo>
                    <a:pt x="40106" y="8704"/>
                    <a:pt x="40540" y="8743"/>
                    <a:pt x="40990" y="8851"/>
                  </a:cubicBezTo>
                  <a:cubicBezTo>
                    <a:pt x="41011" y="8893"/>
                    <a:pt x="41053" y="8914"/>
                    <a:pt x="41094" y="8956"/>
                  </a:cubicBezTo>
                  <a:cubicBezTo>
                    <a:pt x="41157" y="8977"/>
                    <a:pt x="41220" y="8997"/>
                    <a:pt x="41283" y="8997"/>
                  </a:cubicBezTo>
                  <a:cubicBezTo>
                    <a:pt x="41325" y="8997"/>
                    <a:pt x="41345" y="8977"/>
                    <a:pt x="41387" y="8977"/>
                  </a:cubicBezTo>
                  <a:cubicBezTo>
                    <a:pt x="42078" y="9207"/>
                    <a:pt x="42768" y="9583"/>
                    <a:pt x="43417" y="10274"/>
                  </a:cubicBezTo>
                  <a:cubicBezTo>
                    <a:pt x="43480" y="10357"/>
                    <a:pt x="43584" y="10399"/>
                    <a:pt x="43689" y="10399"/>
                  </a:cubicBezTo>
                  <a:cubicBezTo>
                    <a:pt x="43794" y="10399"/>
                    <a:pt x="43898" y="10357"/>
                    <a:pt x="43961" y="10295"/>
                  </a:cubicBezTo>
                  <a:cubicBezTo>
                    <a:pt x="44128" y="10148"/>
                    <a:pt x="44128" y="9897"/>
                    <a:pt x="43982" y="9730"/>
                  </a:cubicBezTo>
                  <a:cubicBezTo>
                    <a:pt x="43333" y="9039"/>
                    <a:pt x="42622" y="8600"/>
                    <a:pt x="41931" y="8328"/>
                  </a:cubicBezTo>
                  <a:cubicBezTo>
                    <a:pt x="45216" y="3013"/>
                    <a:pt x="51954" y="1381"/>
                    <a:pt x="52017" y="1360"/>
                  </a:cubicBezTo>
                  <a:cubicBezTo>
                    <a:pt x="52142" y="1339"/>
                    <a:pt x="52226" y="1256"/>
                    <a:pt x="52289" y="1151"/>
                  </a:cubicBezTo>
                  <a:cubicBezTo>
                    <a:pt x="52414" y="1109"/>
                    <a:pt x="52540" y="1067"/>
                    <a:pt x="52686" y="1005"/>
                  </a:cubicBezTo>
                  <a:cubicBezTo>
                    <a:pt x="53188" y="837"/>
                    <a:pt x="53711" y="733"/>
                    <a:pt x="54255" y="733"/>
                  </a:cubicBezTo>
                  <a:close/>
                  <a:moveTo>
                    <a:pt x="63659" y="5110"/>
                  </a:moveTo>
                  <a:cubicBezTo>
                    <a:pt x="64331" y="5110"/>
                    <a:pt x="64976" y="5160"/>
                    <a:pt x="65575" y="5252"/>
                  </a:cubicBezTo>
                  <a:cubicBezTo>
                    <a:pt x="66391" y="5796"/>
                    <a:pt x="66872" y="6340"/>
                    <a:pt x="66893" y="6340"/>
                  </a:cubicBezTo>
                  <a:cubicBezTo>
                    <a:pt x="67165" y="6675"/>
                    <a:pt x="67584" y="6884"/>
                    <a:pt x="68023" y="6905"/>
                  </a:cubicBezTo>
                  <a:cubicBezTo>
                    <a:pt x="68048" y="6906"/>
                    <a:pt x="68072" y="6907"/>
                    <a:pt x="68097" y="6907"/>
                  </a:cubicBezTo>
                  <a:cubicBezTo>
                    <a:pt x="68511" y="6907"/>
                    <a:pt x="68919" y="6741"/>
                    <a:pt x="69216" y="6445"/>
                  </a:cubicBezTo>
                  <a:cubicBezTo>
                    <a:pt x="69697" y="5943"/>
                    <a:pt x="70534" y="5671"/>
                    <a:pt x="71517" y="5671"/>
                  </a:cubicBezTo>
                  <a:cubicBezTo>
                    <a:pt x="72584" y="5671"/>
                    <a:pt x="73693" y="6005"/>
                    <a:pt x="74300" y="6528"/>
                  </a:cubicBezTo>
                  <a:cubicBezTo>
                    <a:pt x="75786" y="7805"/>
                    <a:pt x="77334" y="7930"/>
                    <a:pt x="78966" y="8098"/>
                  </a:cubicBezTo>
                  <a:cubicBezTo>
                    <a:pt x="79761" y="8160"/>
                    <a:pt x="80598" y="8244"/>
                    <a:pt x="81561" y="8453"/>
                  </a:cubicBezTo>
                  <a:cubicBezTo>
                    <a:pt x="83360" y="8851"/>
                    <a:pt x="84908" y="11592"/>
                    <a:pt x="85306" y="12534"/>
                  </a:cubicBezTo>
                  <a:cubicBezTo>
                    <a:pt x="85327" y="12534"/>
                    <a:pt x="85327" y="12534"/>
                    <a:pt x="85327" y="12554"/>
                  </a:cubicBezTo>
                  <a:cubicBezTo>
                    <a:pt x="85724" y="14228"/>
                    <a:pt x="86122" y="16969"/>
                    <a:pt x="85515" y="20087"/>
                  </a:cubicBezTo>
                  <a:cubicBezTo>
                    <a:pt x="85473" y="20296"/>
                    <a:pt x="85578" y="20526"/>
                    <a:pt x="85787" y="20568"/>
                  </a:cubicBezTo>
                  <a:cubicBezTo>
                    <a:pt x="85829" y="20589"/>
                    <a:pt x="85850" y="20589"/>
                    <a:pt x="85892" y="20589"/>
                  </a:cubicBezTo>
                  <a:cubicBezTo>
                    <a:pt x="86080" y="20589"/>
                    <a:pt x="86227" y="20464"/>
                    <a:pt x="86268" y="20275"/>
                  </a:cubicBezTo>
                  <a:cubicBezTo>
                    <a:pt x="86812" y="17576"/>
                    <a:pt x="86645" y="15149"/>
                    <a:pt x="86331" y="13412"/>
                  </a:cubicBezTo>
                  <a:lnTo>
                    <a:pt x="86331" y="13412"/>
                  </a:lnTo>
                  <a:cubicBezTo>
                    <a:pt x="86457" y="13459"/>
                    <a:pt x="86606" y="13483"/>
                    <a:pt x="86752" y="13483"/>
                  </a:cubicBezTo>
                  <a:cubicBezTo>
                    <a:pt x="86801" y="13483"/>
                    <a:pt x="86849" y="13480"/>
                    <a:pt x="86896" y="13475"/>
                  </a:cubicBezTo>
                  <a:cubicBezTo>
                    <a:pt x="87158" y="13453"/>
                    <a:pt x="87410" y="13442"/>
                    <a:pt x="87653" y="13442"/>
                  </a:cubicBezTo>
                  <a:cubicBezTo>
                    <a:pt x="89235" y="13442"/>
                    <a:pt x="90425" y="13916"/>
                    <a:pt x="91332" y="14877"/>
                  </a:cubicBezTo>
                  <a:cubicBezTo>
                    <a:pt x="93571" y="17241"/>
                    <a:pt x="93341" y="21761"/>
                    <a:pt x="93341" y="21803"/>
                  </a:cubicBezTo>
                  <a:cubicBezTo>
                    <a:pt x="93299" y="22451"/>
                    <a:pt x="93655" y="23037"/>
                    <a:pt x="94219" y="23330"/>
                  </a:cubicBezTo>
                  <a:cubicBezTo>
                    <a:pt x="98613" y="25464"/>
                    <a:pt x="98488" y="31595"/>
                    <a:pt x="97002" y="35257"/>
                  </a:cubicBezTo>
                  <a:cubicBezTo>
                    <a:pt x="95412" y="39148"/>
                    <a:pt x="92566" y="42538"/>
                    <a:pt x="92525" y="42580"/>
                  </a:cubicBezTo>
                  <a:cubicBezTo>
                    <a:pt x="92106" y="43040"/>
                    <a:pt x="92022" y="43731"/>
                    <a:pt x="92315" y="44296"/>
                  </a:cubicBezTo>
                  <a:cubicBezTo>
                    <a:pt x="92336" y="44337"/>
                    <a:pt x="94471" y="48690"/>
                    <a:pt x="91562" y="52330"/>
                  </a:cubicBezTo>
                  <a:cubicBezTo>
                    <a:pt x="88989" y="55573"/>
                    <a:pt x="84239" y="55824"/>
                    <a:pt x="82837" y="55824"/>
                  </a:cubicBezTo>
                  <a:lnTo>
                    <a:pt x="82460" y="55824"/>
                  </a:lnTo>
                  <a:cubicBezTo>
                    <a:pt x="82921" y="54862"/>
                    <a:pt x="83423" y="53523"/>
                    <a:pt x="83779" y="51744"/>
                  </a:cubicBezTo>
                  <a:cubicBezTo>
                    <a:pt x="84302" y="51493"/>
                    <a:pt x="85871" y="50594"/>
                    <a:pt x="87084" y="48627"/>
                  </a:cubicBezTo>
                  <a:cubicBezTo>
                    <a:pt x="87210" y="48438"/>
                    <a:pt x="87147" y="48187"/>
                    <a:pt x="86959" y="48083"/>
                  </a:cubicBezTo>
                  <a:cubicBezTo>
                    <a:pt x="86892" y="48038"/>
                    <a:pt x="86820" y="48017"/>
                    <a:pt x="86750" y="48017"/>
                  </a:cubicBezTo>
                  <a:cubicBezTo>
                    <a:pt x="86621" y="48017"/>
                    <a:pt x="86496" y="48087"/>
                    <a:pt x="86415" y="48208"/>
                  </a:cubicBezTo>
                  <a:cubicBezTo>
                    <a:pt x="85599" y="49526"/>
                    <a:pt x="84595" y="50322"/>
                    <a:pt x="83946" y="50740"/>
                  </a:cubicBezTo>
                  <a:cubicBezTo>
                    <a:pt x="84197" y="49108"/>
                    <a:pt x="84302" y="47162"/>
                    <a:pt x="84176" y="44881"/>
                  </a:cubicBezTo>
                  <a:cubicBezTo>
                    <a:pt x="84156" y="44683"/>
                    <a:pt x="83986" y="44503"/>
                    <a:pt x="83790" y="44503"/>
                  </a:cubicBezTo>
                  <a:cubicBezTo>
                    <a:pt x="83779" y="44503"/>
                    <a:pt x="83768" y="44504"/>
                    <a:pt x="83758" y="44505"/>
                  </a:cubicBezTo>
                  <a:cubicBezTo>
                    <a:pt x="83527" y="44526"/>
                    <a:pt x="83360" y="44714"/>
                    <a:pt x="83381" y="44923"/>
                  </a:cubicBezTo>
                  <a:cubicBezTo>
                    <a:pt x="83737" y="51012"/>
                    <a:pt x="82272" y="54611"/>
                    <a:pt x="81351" y="56243"/>
                  </a:cubicBezTo>
                  <a:cubicBezTo>
                    <a:pt x="81247" y="56348"/>
                    <a:pt x="81142" y="56452"/>
                    <a:pt x="81058" y="56599"/>
                  </a:cubicBezTo>
                  <a:cubicBezTo>
                    <a:pt x="81038" y="56620"/>
                    <a:pt x="80347" y="57729"/>
                    <a:pt x="79406" y="57791"/>
                  </a:cubicBezTo>
                  <a:cubicBezTo>
                    <a:pt x="77941" y="57896"/>
                    <a:pt x="76895" y="58879"/>
                    <a:pt x="75786" y="59946"/>
                  </a:cubicBezTo>
                  <a:cubicBezTo>
                    <a:pt x="74886" y="60804"/>
                    <a:pt x="73840" y="61767"/>
                    <a:pt x="72438" y="62395"/>
                  </a:cubicBezTo>
                  <a:cubicBezTo>
                    <a:pt x="70241" y="63357"/>
                    <a:pt x="67856" y="63462"/>
                    <a:pt x="66935" y="63462"/>
                  </a:cubicBezTo>
                  <a:cubicBezTo>
                    <a:pt x="66579" y="63462"/>
                    <a:pt x="66370" y="63441"/>
                    <a:pt x="66349" y="63441"/>
                  </a:cubicBezTo>
                  <a:cubicBezTo>
                    <a:pt x="66322" y="63439"/>
                    <a:pt x="66294" y="63439"/>
                    <a:pt x="66267" y="63439"/>
                  </a:cubicBezTo>
                  <a:cubicBezTo>
                    <a:pt x="65858" y="63439"/>
                    <a:pt x="65472" y="63585"/>
                    <a:pt x="65177" y="63859"/>
                  </a:cubicBezTo>
                  <a:cubicBezTo>
                    <a:pt x="64968" y="64047"/>
                    <a:pt x="64822" y="64278"/>
                    <a:pt x="64738" y="64529"/>
                  </a:cubicBezTo>
                  <a:cubicBezTo>
                    <a:pt x="64592" y="64738"/>
                    <a:pt x="63943" y="65470"/>
                    <a:pt x="61620" y="66809"/>
                  </a:cubicBezTo>
                  <a:cubicBezTo>
                    <a:pt x="59884" y="67835"/>
                    <a:pt x="57854" y="68044"/>
                    <a:pt x="56452" y="68044"/>
                  </a:cubicBezTo>
                  <a:cubicBezTo>
                    <a:pt x="54527" y="68044"/>
                    <a:pt x="52937" y="67646"/>
                    <a:pt x="52435" y="67332"/>
                  </a:cubicBezTo>
                  <a:cubicBezTo>
                    <a:pt x="51347" y="66705"/>
                    <a:pt x="49568" y="66454"/>
                    <a:pt x="47309" y="66161"/>
                  </a:cubicBezTo>
                  <a:cubicBezTo>
                    <a:pt x="45467" y="65910"/>
                    <a:pt x="43375" y="65617"/>
                    <a:pt x="41408" y="65073"/>
                  </a:cubicBezTo>
                  <a:cubicBezTo>
                    <a:pt x="37956" y="64131"/>
                    <a:pt x="36931" y="63315"/>
                    <a:pt x="36910" y="63315"/>
                  </a:cubicBezTo>
                  <a:lnTo>
                    <a:pt x="36910" y="63336"/>
                  </a:lnTo>
                  <a:cubicBezTo>
                    <a:pt x="36680" y="63064"/>
                    <a:pt x="36366" y="62897"/>
                    <a:pt x="36031" y="62834"/>
                  </a:cubicBezTo>
                  <a:cubicBezTo>
                    <a:pt x="34838" y="61432"/>
                    <a:pt x="33499" y="59130"/>
                    <a:pt x="32788" y="55532"/>
                  </a:cubicBezTo>
                  <a:cubicBezTo>
                    <a:pt x="32751" y="55331"/>
                    <a:pt x="32587" y="55210"/>
                    <a:pt x="32407" y="55210"/>
                  </a:cubicBezTo>
                  <a:cubicBezTo>
                    <a:pt x="32381" y="55210"/>
                    <a:pt x="32354" y="55212"/>
                    <a:pt x="32327" y="55218"/>
                  </a:cubicBezTo>
                  <a:cubicBezTo>
                    <a:pt x="32118" y="55260"/>
                    <a:pt x="31972" y="55469"/>
                    <a:pt x="32014" y="55678"/>
                  </a:cubicBezTo>
                  <a:cubicBezTo>
                    <a:pt x="32704" y="59109"/>
                    <a:pt x="33897" y="61411"/>
                    <a:pt x="35068" y="62918"/>
                  </a:cubicBezTo>
                  <a:cubicBezTo>
                    <a:pt x="34357" y="63085"/>
                    <a:pt x="32181" y="63587"/>
                    <a:pt x="29984" y="63587"/>
                  </a:cubicBezTo>
                  <a:cubicBezTo>
                    <a:pt x="28645" y="63587"/>
                    <a:pt x="27578" y="63420"/>
                    <a:pt x="26783" y="63064"/>
                  </a:cubicBezTo>
                  <a:cubicBezTo>
                    <a:pt x="26490" y="62939"/>
                    <a:pt x="26218" y="62792"/>
                    <a:pt x="25967" y="62625"/>
                  </a:cubicBezTo>
                  <a:cubicBezTo>
                    <a:pt x="25674" y="62436"/>
                    <a:pt x="25464" y="62143"/>
                    <a:pt x="25276" y="61809"/>
                  </a:cubicBezTo>
                  <a:cubicBezTo>
                    <a:pt x="25276" y="61788"/>
                    <a:pt x="25255" y="61767"/>
                    <a:pt x="25234" y="61725"/>
                  </a:cubicBezTo>
                  <a:cubicBezTo>
                    <a:pt x="24941" y="61327"/>
                    <a:pt x="18120" y="51975"/>
                    <a:pt x="26406" y="42936"/>
                  </a:cubicBezTo>
                  <a:cubicBezTo>
                    <a:pt x="27348" y="43605"/>
                    <a:pt x="29461" y="44756"/>
                    <a:pt x="33227" y="45321"/>
                  </a:cubicBezTo>
                  <a:cubicBezTo>
                    <a:pt x="31532" y="46137"/>
                    <a:pt x="28980" y="48041"/>
                    <a:pt x="27745" y="52205"/>
                  </a:cubicBezTo>
                  <a:cubicBezTo>
                    <a:pt x="27055" y="51640"/>
                    <a:pt x="26615" y="51117"/>
                    <a:pt x="26615" y="51096"/>
                  </a:cubicBezTo>
                  <a:cubicBezTo>
                    <a:pt x="26535" y="51004"/>
                    <a:pt x="26423" y="50956"/>
                    <a:pt x="26310" y="50956"/>
                  </a:cubicBezTo>
                  <a:cubicBezTo>
                    <a:pt x="26218" y="50956"/>
                    <a:pt x="26126" y="50988"/>
                    <a:pt x="26050" y="51054"/>
                  </a:cubicBezTo>
                  <a:cubicBezTo>
                    <a:pt x="25883" y="51179"/>
                    <a:pt x="25862" y="51431"/>
                    <a:pt x="26008" y="51598"/>
                  </a:cubicBezTo>
                  <a:cubicBezTo>
                    <a:pt x="26050" y="51661"/>
                    <a:pt x="26699" y="52435"/>
                    <a:pt x="27682" y="53146"/>
                  </a:cubicBezTo>
                  <a:cubicBezTo>
                    <a:pt x="27703" y="53167"/>
                    <a:pt x="27745" y="53188"/>
                    <a:pt x="27787" y="53209"/>
                  </a:cubicBezTo>
                  <a:cubicBezTo>
                    <a:pt x="28666" y="53837"/>
                    <a:pt x="29817" y="54402"/>
                    <a:pt x="31072" y="54402"/>
                  </a:cubicBezTo>
                  <a:cubicBezTo>
                    <a:pt x="31198" y="54402"/>
                    <a:pt x="31323" y="54381"/>
                    <a:pt x="31449" y="54381"/>
                  </a:cubicBezTo>
                  <a:cubicBezTo>
                    <a:pt x="31658" y="54360"/>
                    <a:pt x="31846" y="54172"/>
                    <a:pt x="31825" y="53962"/>
                  </a:cubicBezTo>
                  <a:cubicBezTo>
                    <a:pt x="31804" y="53732"/>
                    <a:pt x="31637" y="53586"/>
                    <a:pt x="31407" y="53586"/>
                  </a:cubicBezTo>
                  <a:cubicBezTo>
                    <a:pt x="31296" y="53596"/>
                    <a:pt x="31186" y="53601"/>
                    <a:pt x="31076" y="53601"/>
                  </a:cubicBezTo>
                  <a:cubicBezTo>
                    <a:pt x="30091" y="53601"/>
                    <a:pt x="29168" y="53194"/>
                    <a:pt x="28415" y="52686"/>
                  </a:cubicBezTo>
                  <a:cubicBezTo>
                    <a:pt x="30005" y="46974"/>
                    <a:pt x="34190" y="45697"/>
                    <a:pt x="34901" y="45509"/>
                  </a:cubicBezTo>
                  <a:cubicBezTo>
                    <a:pt x="35654" y="45593"/>
                    <a:pt x="36449" y="45635"/>
                    <a:pt x="37307" y="45656"/>
                  </a:cubicBezTo>
                  <a:lnTo>
                    <a:pt x="37747" y="45656"/>
                  </a:lnTo>
                  <a:cubicBezTo>
                    <a:pt x="43417" y="45656"/>
                    <a:pt x="45802" y="43291"/>
                    <a:pt x="46744" y="41743"/>
                  </a:cubicBezTo>
                  <a:lnTo>
                    <a:pt x="46744" y="41743"/>
                  </a:lnTo>
                  <a:cubicBezTo>
                    <a:pt x="47037" y="43103"/>
                    <a:pt x="47246" y="45718"/>
                    <a:pt x="45279" y="47874"/>
                  </a:cubicBezTo>
                  <a:cubicBezTo>
                    <a:pt x="45154" y="48020"/>
                    <a:pt x="45112" y="48250"/>
                    <a:pt x="45258" y="48418"/>
                  </a:cubicBezTo>
                  <a:cubicBezTo>
                    <a:pt x="45342" y="48501"/>
                    <a:pt x="45446" y="48543"/>
                    <a:pt x="45551" y="48543"/>
                  </a:cubicBezTo>
                  <a:cubicBezTo>
                    <a:pt x="45656" y="48543"/>
                    <a:pt x="45760" y="48501"/>
                    <a:pt x="45844" y="48418"/>
                  </a:cubicBezTo>
                  <a:cubicBezTo>
                    <a:pt x="48564" y="45446"/>
                    <a:pt x="47643" y="41785"/>
                    <a:pt x="47330" y="40801"/>
                  </a:cubicBezTo>
                  <a:lnTo>
                    <a:pt x="47330" y="40801"/>
                  </a:lnTo>
                  <a:cubicBezTo>
                    <a:pt x="47504" y="40820"/>
                    <a:pt x="47727" y="40835"/>
                    <a:pt x="47996" y="40835"/>
                  </a:cubicBezTo>
                  <a:cubicBezTo>
                    <a:pt x="49211" y="40835"/>
                    <a:pt x="51375" y="40532"/>
                    <a:pt x="54339" y="38939"/>
                  </a:cubicBezTo>
                  <a:cubicBezTo>
                    <a:pt x="54904" y="38646"/>
                    <a:pt x="55490" y="38311"/>
                    <a:pt x="56055" y="37977"/>
                  </a:cubicBezTo>
                  <a:cubicBezTo>
                    <a:pt x="58754" y="36456"/>
                    <a:pt x="61508" y="34899"/>
                    <a:pt x="64068" y="34899"/>
                  </a:cubicBezTo>
                  <a:cubicBezTo>
                    <a:pt x="65417" y="34899"/>
                    <a:pt x="66713" y="35331"/>
                    <a:pt x="67918" y="36428"/>
                  </a:cubicBezTo>
                  <a:cubicBezTo>
                    <a:pt x="67989" y="36499"/>
                    <a:pt x="68084" y="36536"/>
                    <a:pt x="68181" y="36536"/>
                  </a:cubicBezTo>
                  <a:cubicBezTo>
                    <a:pt x="68283" y="36536"/>
                    <a:pt x="68387" y="36494"/>
                    <a:pt x="68462" y="36407"/>
                  </a:cubicBezTo>
                  <a:cubicBezTo>
                    <a:pt x="68609" y="36240"/>
                    <a:pt x="68609" y="35989"/>
                    <a:pt x="68442" y="35842"/>
                  </a:cubicBezTo>
                  <a:cubicBezTo>
                    <a:pt x="67076" y="34594"/>
                    <a:pt x="65610" y="34111"/>
                    <a:pt x="64103" y="34111"/>
                  </a:cubicBezTo>
                  <a:cubicBezTo>
                    <a:pt x="61313" y="34111"/>
                    <a:pt x="58381" y="35765"/>
                    <a:pt x="55678" y="37286"/>
                  </a:cubicBezTo>
                  <a:cubicBezTo>
                    <a:pt x="55092" y="37621"/>
                    <a:pt x="54527" y="37956"/>
                    <a:pt x="53962" y="38249"/>
                  </a:cubicBezTo>
                  <a:cubicBezTo>
                    <a:pt x="51140" y="39776"/>
                    <a:pt x="49073" y="40050"/>
                    <a:pt x="47969" y="40050"/>
                  </a:cubicBezTo>
                  <a:cubicBezTo>
                    <a:pt x="47379" y="40050"/>
                    <a:pt x="47065" y="39972"/>
                    <a:pt x="47058" y="39964"/>
                  </a:cubicBezTo>
                  <a:cubicBezTo>
                    <a:pt x="47030" y="39959"/>
                    <a:pt x="47002" y="39956"/>
                    <a:pt x="46974" y="39956"/>
                  </a:cubicBezTo>
                  <a:cubicBezTo>
                    <a:pt x="46898" y="39956"/>
                    <a:pt x="46826" y="39976"/>
                    <a:pt x="46765" y="40006"/>
                  </a:cubicBezTo>
                  <a:cubicBezTo>
                    <a:pt x="46660" y="40069"/>
                    <a:pt x="46597" y="40153"/>
                    <a:pt x="46576" y="40257"/>
                  </a:cubicBezTo>
                  <a:cubicBezTo>
                    <a:pt x="46535" y="40442"/>
                    <a:pt x="45304" y="44865"/>
                    <a:pt x="37748" y="44865"/>
                  </a:cubicBezTo>
                  <a:cubicBezTo>
                    <a:pt x="37610" y="44865"/>
                    <a:pt x="37470" y="44864"/>
                    <a:pt x="37328" y="44861"/>
                  </a:cubicBezTo>
                  <a:cubicBezTo>
                    <a:pt x="36512" y="44861"/>
                    <a:pt x="35759" y="44798"/>
                    <a:pt x="35047" y="44735"/>
                  </a:cubicBezTo>
                  <a:cubicBezTo>
                    <a:pt x="34985" y="44714"/>
                    <a:pt x="34922" y="44714"/>
                    <a:pt x="34880" y="44714"/>
                  </a:cubicBezTo>
                  <a:cubicBezTo>
                    <a:pt x="31449" y="44400"/>
                    <a:pt x="29210" y="43584"/>
                    <a:pt x="27892" y="42894"/>
                  </a:cubicBezTo>
                  <a:cubicBezTo>
                    <a:pt x="27389" y="42643"/>
                    <a:pt x="27013" y="42203"/>
                    <a:pt x="26720" y="41722"/>
                  </a:cubicBezTo>
                  <a:cubicBezTo>
                    <a:pt x="26699" y="41701"/>
                    <a:pt x="26678" y="41659"/>
                    <a:pt x="26636" y="41638"/>
                  </a:cubicBezTo>
                  <a:cubicBezTo>
                    <a:pt x="26552" y="41534"/>
                    <a:pt x="24523" y="39086"/>
                    <a:pt x="26783" y="33771"/>
                  </a:cubicBezTo>
                  <a:cubicBezTo>
                    <a:pt x="28938" y="28666"/>
                    <a:pt x="34106" y="27850"/>
                    <a:pt x="34315" y="27808"/>
                  </a:cubicBezTo>
                  <a:cubicBezTo>
                    <a:pt x="34587" y="27766"/>
                    <a:pt x="34817" y="27599"/>
                    <a:pt x="34922" y="27347"/>
                  </a:cubicBezTo>
                  <a:cubicBezTo>
                    <a:pt x="34964" y="27285"/>
                    <a:pt x="37914" y="20757"/>
                    <a:pt x="42475" y="20275"/>
                  </a:cubicBezTo>
                  <a:cubicBezTo>
                    <a:pt x="42768" y="20254"/>
                    <a:pt x="43019" y="20066"/>
                    <a:pt x="43145" y="19794"/>
                  </a:cubicBezTo>
                  <a:cubicBezTo>
                    <a:pt x="43166" y="19732"/>
                    <a:pt x="45388" y="14309"/>
                    <a:pt x="50415" y="14309"/>
                  </a:cubicBezTo>
                  <a:cubicBezTo>
                    <a:pt x="50481" y="14309"/>
                    <a:pt x="50548" y="14310"/>
                    <a:pt x="50615" y="14312"/>
                  </a:cubicBezTo>
                  <a:cubicBezTo>
                    <a:pt x="50637" y="14315"/>
                    <a:pt x="50660" y="14316"/>
                    <a:pt x="50683" y="14316"/>
                  </a:cubicBezTo>
                  <a:cubicBezTo>
                    <a:pt x="51033" y="14316"/>
                    <a:pt x="51352" y="14017"/>
                    <a:pt x="51431" y="13663"/>
                  </a:cubicBezTo>
                  <a:cubicBezTo>
                    <a:pt x="51431" y="13622"/>
                    <a:pt x="51891" y="11048"/>
                    <a:pt x="55113" y="8160"/>
                  </a:cubicBezTo>
                  <a:cubicBezTo>
                    <a:pt x="57530" y="5980"/>
                    <a:pt x="60835" y="5110"/>
                    <a:pt x="63659" y="5110"/>
                  </a:cubicBezTo>
                  <a:close/>
                  <a:moveTo>
                    <a:pt x="54255" y="0"/>
                  </a:moveTo>
                  <a:cubicBezTo>
                    <a:pt x="53649" y="0"/>
                    <a:pt x="53042" y="105"/>
                    <a:pt x="52456" y="314"/>
                  </a:cubicBezTo>
                  <a:cubicBezTo>
                    <a:pt x="48208" y="1862"/>
                    <a:pt x="46137" y="2365"/>
                    <a:pt x="42287" y="2365"/>
                  </a:cubicBezTo>
                  <a:cubicBezTo>
                    <a:pt x="41785" y="2365"/>
                    <a:pt x="41220" y="2365"/>
                    <a:pt x="40571" y="2344"/>
                  </a:cubicBezTo>
                  <a:lnTo>
                    <a:pt x="40257" y="2344"/>
                  </a:lnTo>
                  <a:cubicBezTo>
                    <a:pt x="37182" y="2344"/>
                    <a:pt x="35487" y="3683"/>
                    <a:pt x="34734" y="4478"/>
                  </a:cubicBezTo>
                  <a:lnTo>
                    <a:pt x="33897" y="5378"/>
                  </a:lnTo>
                  <a:lnTo>
                    <a:pt x="32662" y="5231"/>
                  </a:lnTo>
                  <a:cubicBezTo>
                    <a:pt x="32160" y="5168"/>
                    <a:pt x="31344" y="5085"/>
                    <a:pt x="30402" y="5085"/>
                  </a:cubicBezTo>
                  <a:cubicBezTo>
                    <a:pt x="27787" y="5085"/>
                    <a:pt x="24188" y="5650"/>
                    <a:pt x="21907" y="8349"/>
                  </a:cubicBezTo>
                  <a:cubicBezTo>
                    <a:pt x="19501" y="11194"/>
                    <a:pt x="19166" y="13454"/>
                    <a:pt x="19292" y="14835"/>
                  </a:cubicBezTo>
                  <a:lnTo>
                    <a:pt x="19480" y="16802"/>
                  </a:lnTo>
                  <a:lnTo>
                    <a:pt x="17618" y="17388"/>
                  </a:lnTo>
                  <a:cubicBezTo>
                    <a:pt x="15693" y="17974"/>
                    <a:pt x="12324" y="19480"/>
                    <a:pt x="11153" y="22933"/>
                  </a:cubicBezTo>
                  <a:cubicBezTo>
                    <a:pt x="10127" y="25925"/>
                    <a:pt x="9772" y="27724"/>
                    <a:pt x="9667" y="28728"/>
                  </a:cubicBezTo>
                  <a:lnTo>
                    <a:pt x="9458" y="30340"/>
                  </a:lnTo>
                  <a:lnTo>
                    <a:pt x="7910" y="30779"/>
                  </a:lnTo>
                  <a:cubicBezTo>
                    <a:pt x="7366" y="30925"/>
                    <a:pt x="6612" y="31239"/>
                    <a:pt x="5985" y="31909"/>
                  </a:cubicBezTo>
                  <a:cubicBezTo>
                    <a:pt x="5231" y="32704"/>
                    <a:pt x="4855" y="33834"/>
                    <a:pt x="4876" y="35298"/>
                  </a:cubicBezTo>
                  <a:lnTo>
                    <a:pt x="4876" y="35905"/>
                  </a:lnTo>
                  <a:lnTo>
                    <a:pt x="4583" y="36449"/>
                  </a:lnTo>
                  <a:cubicBezTo>
                    <a:pt x="4101" y="37328"/>
                    <a:pt x="0" y="45279"/>
                    <a:pt x="2679" y="50426"/>
                  </a:cubicBezTo>
                  <a:cubicBezTo>
                    <a:pt x="4792" y="54464"/>
                    <a:pt x="7993" y="55322"/>
                    <a:pt x="9730" y="55469"/>
                  </a:cubicBezTo>
                  <a:lnTo>
                    <a:pt x="11111" y="55594"/>
                  </a:lnTo>
                  <a:lnTo>
                    <a:pt x="11697" y="56850"/>
                  </a:lnTo>
                  <a:cubicBezTo>
                    <a:pt x="12283" y="58084"/>
                    <a:pt x="13245" y="58837"/>
                    <a:pt x="14563" y="59047"/>
                  </a:cubicBezTo>
                  <a:cubicBezTo>
                    <a:pt x="15024" y="59130"/>
                    <a:pt x="15505" y="59172"/>
                    <a:pt x="16049" y="59172"/>
                  </a:cubicBezTo>
                  <a:cubicBezTo>
                    <a:pt x="17513" y="59172"/>
                    <a:pt x="18957" y="58879"/>
                    <a:pt x="19920" y="58649"/>
                  </a:cubicBezTo>
                  <a:lnTo>
                    <a:pt x="21782" y="58189"/>
                  </a:lnTo>
                  <a:lnTo>
                    <a:pt x="22661" y="59884"/>
                  </a:lnTo>
                  <a:cubicBezTo>
                    <a:pt x="23288" y="61139"/>
                    <a:pt x="24481" y="62834"/>
                    <a:pt x="26469" y="63713"/>
                  </a:cubicBezTo>
                  <a:cubicBezTo>
                    <a:pt x="27368" y="64110"/>
                    <a:pt x="28540" y="64319"/>
                    <a:pt x="29963" y="64319"/>
                  </a:cubicBezTo>
                  <a:cubicBezTo>
                    <a:pt x="31930" y="64319"/>
                    <a:pt x="33876" y="63943"/>
                    <a:pt x="34838" y="63713"/>
                  </a:cubicBezTo>
                  <a:lnTo>
                    <a:pt x="35822" y="63483"/>
                  </a:lnTo>
                  <a:lnTo>
                    <a:pt x="36680" y="64027"/>
                  </a:lnTo>
                  <a:cubicBezTo>
                    <a:pt x="36952" y="64194"/>
                    <a:pt x="37412" y="64445"/>
                    <a:pt x="38165" y="64759"/>
                  </a:cubicBezTo>
                  <a:lnTo>
                    <a:pt x="38312" y="64822"/>
                  </a:lnTo>
                  <a:lnTo>
                    <a:pt x="38500" y="64905"/>
                  </a:lnTo>
                  <a:cubicBezTo>
                    <a:pt x="39274" y="65198"/>
                    <a:pt x="40195" y="65491"/>
                    <a:pt x="41220" y="65784"/>
                  </a:cubicBezTo>
                  <a:cubicBezTo>
                    <a:pt x="43250" y="66328"/>
                    <a:pt x="45342" y="66621"/>
                    <a:pt x="47204" y="66872"/>
                  </a:cubicBezTo>
                  <a:cubicBezTo>
                    <a:pt x="49694" y="67207"/>
                    <a:pt x="51138" y="67437"/>
                    <a:pt x="52058" y="67960"/>
                  </a:cubicBezTo>
                  <a:cubicBezTo>
                    <a:pt x="52749" y="68379"/>
                    <a:pt x="54485" y="68776"/>
                    <a:pt x="56452" y="68776"/>
                  </a:cubicBezTo>
                  <a:cubicBezTo>
                    <a:pt x="57938" y="68776"/>
                    <a:pt x="60114" y="68546"/>
                    <a:pt x="61997" y="67437"/>
                  </a:cubicBezTo>
                  <a:cubicBezTo>
                    <a:pt x="64027" y="66265"/>
                    <a:pt x="64885" y="65491"/>
                    <a:pt x="65261" y="65052"/>
                  </a:cubicBezTo>
                  <a:lnTo>
                    <a:pt x="65973" y="64194"/>
                  </a:lnTo>
                  <a:lnTo>
                    <a:pt x="67082" y="64194"/>
                  </a:lnTo>
                  <a:cubicBezTo>
                    <a:pt x="68274" y="64173"/>
                    <a:pt x="70576" y="64006"/>
                    <a:pt x="72731" y="63064"/>
                  </a:cubicBezTo>
                  <a:cubicBezTo>
                    <a:pt x="74258" y="62395"/>
                    <a:pt x="75304" y="61411"/>
                    <a:pt x="76288" y="60470"/>
                  </a:cubicBezTo>
                  <a:cubicBezTo>
                    <a:pt x="77334" y="59465"/>
                    <a:pt x="78255" y="58607"/>
                    <a:pt x="79468" y="58524"/>
                  </a:cubicBezTo>
                  <a:cubicBezTo>
                    <a:pt x="80326" y="58461"/>
                    <a:pt x="80975" y="57875"/>
                    <a:pt x="81372" y="57415"/>
                  </a:cubicBezTo>
                  <a:lnTo>
                    <a:pt x="82063" y="56578"/>
                  </a:lnTo>
                  <a:lnTo>
                    <a:pt x="83151" y="56557"/>
                  </a:lnTo>
                  <a:cubicBezTo>
                    <a:pt x="84992" y="56515"/>
                    <a:pt x="89553" y="56055"/>
                    <a:pt x="92148" y="52791"/>
                  </a:cubicBezTo>
                  <a:cubicBezTo>
                    <a:pt x="94533" y="49778"/>
                    <a:pt x="93864" y="46388"/>
                    <a:pt x="93257" y="44651"/>
                  </a:cubicBezTo>
                  <a:lnTo>
                    <a:pt x="92818" y="43396"/>
                  </a:lnTo>
                  <a:lnTo>
                    <a:pt x="93634" y="42371"/>
                  </a:lnTo>
                  <a:cubicBezTo>
                    <a:pt x="94617" y="41094"/>
                    <a:pt x="96479" y="38479"/>
                    <a:pt x="97672" y="35508"/>
                  </a:cubicBezTo>
                  <a:cubicBezTo>
                    <a:pt x="99053" y="32118"/>
                    <a:pt x="99597" y="25736"/>
                    <a:pt x="95224" y="23016"/>
                  </a:cubicBezTo>
                  <a:lnTo>
                    <a:pt x="94115" y="22326"/>
                  </a:lnTo>
                  <a:lnTo>
                    <a:pt x="94073" y="21029"/>
                  </a:lnTo>
                  <a:cubicBezTo>
                    <a:pt x="94031" y="19689"/>
                    <a:pt x="93759" y="16363"/>
                    <a:pt x="91876" y="14354"/>
                  </a:cubicBezTo>
                  <a:cubicBezTo>
                    <a:pt x="90830" y="13245"/>
                    <a:pt x="89470" y="12701"/>
                    <a:pt x="87712" y="12701"/>
                  </a:cubicBezTo>
                  <a:lnTo>
                    <a:pt x="86268" y="12680"/>
                  </a:lnTo>
                  <a:lnTo>
                    <a:pt x="85599" y="11425"/>
                  </a:lnTo>
                  <a:cubicBezTo>
                    <a:pt x="85055" y="10441"/>
                    <a:pt x="83632" y="8140"/>
                    <a:pt x="81707" y="7721"/>
                  </a:cubicBezTo>
                  <a:cubicBezTo>
                    <a:pt x="80703" y="7491"/>
                    <a:pt x="79803" y="7407"/>
                    <a:pt x="79008" y="7344"/>
                  </a:cubicBezTo>
                  <a:cubicBezTo>
                    <a:pt x="77439" y="7198"/>
                    <a:pt x="76079" y="7072"/>
                    <a:pt x="74781" y="5964"/>
                  </a:cubicBezTo>
                  <a:cubicBezTo>
                    <a:pt x="74007" y="5315"/>
                    <a:pt x="72752" y="4917"/>
                    <a:pt x="71496" y="4917"/>
                  </a:cubicBezTo>
                  <a:cubicBezTo>
                    <a:pt x="70701" y="4917"/>
                    <a:pt x="69948" y="5085"/>
                    <a:pt x="69362" y="5399"/>
                  </a:cubicBezTo>
                  <a:lnTo>
                    <a:pt x="67939" y="6173"/>
                  </a:lnTo>
                  <a:lnTo>
                    <a:pt x="66684" y="5127"/>
                  </a:lnTo>
                  <a:cubicBezTo>
                    <a:pt x="65742" y="4373"/>
                    <a:pt x="64257" y="3432"/>
                    <a:pt x="62416" y="3432"/>
                  </a:cubicBezTo>
                  <a:cubicBezTo>
                    <a:pt x="62311" y="3432"/>
                    <a:pt x="62206" y="3453"/>
                    <a:pt x="62081" y="3453"/>
                  </a:cubicBezTo>
                  <a:lnTo>
                    <a:pt x="61056" y="3515"/>
                  </a:lnTo>
                  <a:lnTo>
                    <a:pt x="60302" y="2825"/>
                  </a:lnTo>
                  <a:cubicBezTo>
                    <a:pt x="59382" y="1967"/>
                    <a:pt x="56954" y="0"/>
                    <a:pt x="5425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2"/>
            <p:cNvSpPr/>
            <p:nvPr/>
          </p:nvSpPr>
          <p:spPr>
            <a:xfrm>
              <a:off x="5971175" y="22152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2"/>
            <p:cNvSpPr/>
            <p:nvPr/>
          </p:nvSpPr>
          <p:spPr>
            <a:xfrm>
              <a:off x="5852950" y="2166638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2"/>
            <p:cNvSpPr/>
            <p:nvPr/>
          </p:nvSpPr>
          <p:spPr>
            <a:xfrm>
              <a:off x="5842500" y="1866913"/>
              <a:ext cx="550" cy="1075"/>
            </a:xfrm>
            <a:custGeom>
              <a:rect b="b" l="l" r="r" t="t"/>
              <a:pathLst>
                <a:path extrusionOk="0" h="43" w="22">
                  <a:moveTo>
                    <a:pt x="0" y="0"/>
                  </a:moveTo>
                  <a:cubicBezTo>
                    <a:pt x="0" y="21"/>
                    <a:pt x="21" y="21"/>
                    <a:pt x="21" y="42"/>
                  </a:cubicBezTo>
                  <a:cubicBezTo>
                    <a:pt x="21" y="21"/>
                    <a:pt x="21" y="2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2"/>
            <p:cNvSpPr/>
            <p:nvPr/>
          </p:nvSpPr>
          <p:spPr>
            <a:xfrm>
              <a:off x="6543425" y="1472938"/>
              <a:ext cx="276750" cy="243350"/>
            </a:xfrm>
            <a:custGeom>
              <a:rect b="b" l="l" r="r" t="t"/>
              <a:pathLst>
                <a:path extrusionOk="0" h="9734" w="11070">
                  <a:moveTo>
                    <a:pt x="10617" y="1"/>
                  </a:moveTo>
                  <a:cubicBezTo>
                    <a:pt x="10557" y="1"/>
                    <a:pt x="10497" y="15"/>
                    <a:pt x="10442" y="46"/>
                  </a:cubicBezTo>
                  <a:cubicBezTo>
                    <a:pt x="6299" y="2117"/>
                    <a:pt x="5964" y="6155"/>
                    <a:pt x="5985" y="7620"/>
                  </a:cubicBezTo>
                  <a:cubicBezTo>
                    <a:pt x="5585" y="7547"/>
                    <a:pt x="5194" y="7515"/>
                    <a:pt x="4815" y="7515"/>
                  </a:cubicBezTo>
                  <a:cubicBezTo>
                    <a:pt x="2277" y="7515"/>
                    <a:pt x="301" y="8952"/>
                    <a:pt x="210" y="9043"/>
                  </a:cubicBezTo>
                  <a:cubicBezTo>
                    <a:pt x="43" y="9168"/>
                    <a:pt x="1" y="9419"/>
                    <a:pt x="126" y="9587"/>
                  </a:cubicBezTo>
                  <a:cubicBezTo>
                    <a:pt x="210" y="9691"/>
                    <a:pt x="336" y="9733"/>
                    <a:pt x="440" y="9733"/>
                  </a:cubicBezTo>
                  <a:cubicBezTo>
                    <a:pt x="524" y="9733"/>
                    <a:pt x="608" y="9712"/>
                    <a:pt x="691" y="9650"/>
                  </a:cubicBezTo>
                  <a:cubicBezTo>
                    <a:pt x="709" y="9632"/>
                    <a:pt x="2528" y="8299"/>
                    <a:pt x="4814" y="8299"/>
                  </a:cubicBezTo>
                  <a:cubicBezTo>
                    <a:pt x="5292" y="8299"/>
                    <a:pt x="5792" y="8358"/>
                    <a:pt x="6299" y="8499"/>
                  </a:cubicBezTo>
                  <a:cubicBezTo>
                    <a:pt x="6333" y="8510"/>
                    <a:pt x="6368" y="8515"/>
                    <a:pt x="6403" y="8515"/>
                  </a:cubicBezTo>
                  <a:cubicBezTo>
                    <a:pt x="6500" y="8515"/>
                    <a:pt x="6599" y="8476"/>
                    <a:pt x="6676" y="8415"/>
                  </a:cubicBezTo>
                  <a:cubicBezTo>
                    <a:pt x="6759" y="8331"/>
                    <a:pt x="6822" y="8206"/>
                    <a:pt x="6801" y="8059"/>
                  </a:cubicBezTo>
                  <a:cubicBezTo>
                    <a:pt x="6780" y="7871"/>
                    <a:pt x="6215" y="3038"/>
                    <a:pt x="10797" y="757"/>
                  </a:cubicBezTo>
                  <a:cubicBezTo>
                    <a:pt x="10986" y="652"/>
                    <a:pt x="11069" y="422"/>
                    <a:pt x="10965" y="234"/>
                  </a:cubicBezTo>
                  <a:cubicBezTo>
                    <a:pt x="10906" y="86"/>
                    <a:pt x="10762" y="1"/>
                    <a:pt x="1061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2"/>
            <p:cNvSpPr/>
            <p:nvPr/>
          </p:nvSpPr>
          <p:spPr>
            <a:xfrm>
              <a:off x="6500025" y="2034238"/>
              <a:ext cx="950475" cy="455175"/>
            </a:xfrm>
            <a:custGeom>
              <a:rect b="b" l="l" r="r" t="t"/>
              <a:pathLst>
                <a:path extrusionOk="0" h="18207" w="38019">
                  <a:moveTo>
                    <a:pt x="35160" y="0"/>
                  </a:moveTo>
                  <a:cubicBezTo>
                    <a:pt x="35061" y="0"/>
                    <a:pt x="34961" y="37"/>
                    <a:pt x="34880" y="107"/>
                  </a:cubicBezTo>
                  <a:cubicBezTo>
                    <a:pt x="34712" y="254"/>
                    <a:pt x="34712" y="484"/>
                    <a:pt x="34859" y="652"/>
                  </a:cubicBezTo>
                  <a:cubicBezTo>
                    <a:pt x="36491" y="2451"/>
                    <a:pt x="36742" y="4376"/>
                    <a:pt x="35591" y="6071"/>
                  </a:cubicBezTo>
                  <a:cubicBezTo>
                    <a:pt x="34375" y="7832"/>
                    <a:pt x="31909" y="8956"/>
                    <a:pt x="29684" y="8956"/>
                  </a:cubicBezTo>
                  <a:cubicBezTo>
                    <a:pt x="29000" y="8956"/>
                    <a:pt x="28340" y="8850"/>
                    <a:pt x="27745" y="8623"/>
                  </a:cubicBezTo>
                  <a:cubicBezTo>
                    <a:pt x="25908" y="7914"/>
                    <a:pt x="24183" y="7565"/>
                    <a:pt x="22660" y="7565"/>
                  </a:cubicBezTo>
                  <a:cubicBezTo>
                    <a:pt x="20228" y="7565"/>
                    <a:pt x="18312" y="8456"/>
                    <a:pt x="17283" y="10193"/>
                  </a:cubicBezTo>
                  <a:cubicBezTo>
                    <a:pt x="15818" y="12599"/>
                    <a:pt x="11843" y="12976"/>
                    <a:pt x="11801" y="12976"/>
                  </a:cubicBezTo>
                  <a:cubicBezTo>
                    <a:pt x="11592" y="12996"/>
                    <a:pt x="11445" y="13143"/>
                    <a:pt x="11425" y="13352"/>
                  </a:cubicBezTo>
                  <a:cubicBezTo>
                    <a:pt x="11425" y="13373"/>
                    <a:pt x="11236" y="16219"/>
                    <a:pt x="7344" y="17202"/>
                  </a:cubicBezTo>
                  <a:cubicBezTo>
                    <a:pt x="6714" y="17356"/>
                    <a:pt x="6118" y="17421"/>
                    <a:pt x="5561" y="17421"/>
                  </a:cubicBezTo>
                  <a:cubicBezTo>
                    <a:pt x="2643" y="17421"/>
                    <a:pt x="799" y="15637"/>
                    <a:pt x="712" y="15549"/>
                  </a:cubicBezTo>
                  <a:cubicBezTo>
                    <a:pt x="641" y="15468"/>
                    <a:pt x="546" y="15431"/>
                    <a:pt x="447" y="15431"/>
                  </a:cubicBezTo>
                  <a:cubicBezTo>
                    <a:pt x="342" y="15431"/>
                    <a:pt x="233" y="15473"/>
                    <a:pt x="147" y="15549"/>
                  </a:cubicBezTo>
                  <a:cubicBezTo>
                    <a:pt x="0" y="15696"/>
                    <a:pt x="0" y="15947"/>
                    <a:pt x="147" y="16093"/>
                  </a:cubicBezTo>
                  <a:cubicBezTo>
                    <a:pt x="251" y="16198"/>
                    <a:pt x="2302" y="18206"/>
                    <a:pt x="5545" y="18206"/>
                  </a:cubicBezTo>
                  <a:cubicBezTo>
                    <a:pt x="6173" y="18206"/>
                    <a:pt x="6842" y="18144"/>
                    <a:pt x="7533" y="17955"/>
                  </a:cubicBezTo>
                  <a:cubicBezTo>
                    <a:pt x="11215" y="17035"/>
                    <a:pt x="12010" y="14628"/>
                    <a:pt x="12178" y="13729"/>
                  </a:cubicBezTo>
                  <a:cubicBezTo>
                    <a:pt x="13224" y="13582"/>
                    <a:pt x="16530" y="12955"/>
                    <a:pt x="17953" y="10590"/>
                  </a:cubicBezTo>
                  <a:cubicBezTo>
                    <a:pt x="18836" y="9114"/>
                    <a:pt x="20518" y="8353"/>
                    <a:pt x="22678" y="8353"/>
                  </a:cubicBezTo>
                  <a:cubicBezTo>
                    <a:pt x="24100" y="8353"/>
                    <a:pt x="25729" y="8683"/>
                    <a:pt x="27473" y="9356"/>
                  </a:cubicBezTo>
                  <a:cubicBezTo>
                    <a:pt x="28162" y="9622"/>
                    <a:pt x="28922" y="9747"/>
                    <a:pt x="29704" y="9747"/>
                  </a:cubicBezTo>
                  <a:cubicBezTo>
                    <a:pt x="32178" y="9747"/>
                    <a:pt x="34873" y="8497"/>
                    <a:pt x="36240" y="6510"/>
                  </a:cubicBezTo>
                  <a:cubicBezTo>
                    <a:pt x="37056" y="5338"/>
                    <a:pt x="38018" y="2953"/>
                    <a:pt x="35445" y="128"/>
                  </a:cubicBezTo>
                  <a:cubicBezTo>
                    <a:pt x="35369" y="42"/>
                    <a:pt x="35266" y="0"/>
                    <a:pt x="3516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2"/>
            <p:cNvSpPr/>
            <p:nvPr/>
          </p:nvSpPr>
          <p:spPr>
            <a:xfrm>
              <a:off x="6858850" y="1986113"/>
              <a:ext cx="272050" cy="203575"/>
            </a:xfrm>
            <a:custGeom>
              <a:rect b="b" l="l" r="r" t="t"/>
              <a:pathLst>
                <a:path extrusionOk="0" h="8143" w="10882">
                  <a:moveTo>
                    <a:pt x="10444" y="0"/>
                  </a:moveTo>
                  <a:cubicBezTo>
                    <a:pt x="10343" y="0"/>
                    <a:pt x="10245" y="42"/>
                    <a:pt x="10170" y="128"/>
                  </a:cubicBezTo>
                  <a:cubicBezTo>
                    <a:pt x="10107" y="170"/>
                    <a:pt x="9291" y="1070"/>
                    <a:pt x="8831" y="2472"/>
                  </a:cubicBezTo>
                  <a:cubicBezTo>
                    <a:pt x="2658" y="2828"/>
                    <a:pt x="210" y="7368"/>
                    <a:pt x="105" y="7577"/>
                  </a:cubicBezTo>
                  <a:cubicBezTo>
                    <a:pt x="1" y="7766"/>
                    <a:pt x="85" y="7996"/>
                    <a:pt x="273" y="8100"/>
                  </a:cubicBezTo>
                  <a:cubicBezTo>
                    <a:pt x="336" y="8142"/>
                    <a:pt x="398" y="8142"/>
                    <a:pt x="461" y="8142"/>
                  </a:cubicBezTo>
                  <a:cubicBezTo>
                    <a:pt x="608" y="8142"/>
                    <a:pt x="733" y="8079"/>
                    <a:pt x="796" y="7933"/>
                  </a:cubicBezTo>
                  <a:cubicBezTo>
                    <a:pt x="838" y="7891"/>
                    <a:pt x="3077" y="3727"/>
                    <a:pt x="8621" y="3288"/>
                  </a:cubicBezTo>
                  <a:lnTo>
                    <a:pt x="8621" y="3288"/>
                  </a:lnTo>
                  <a:cubicBezTo>
                    <a:pt x="8475" y="4020"/>
                    <a:pt x="8454" y="4836"/>
                    <a:pt x="8663" y="5736"/>
                  </a:cubicBezTo>
                  <a:cubicBezTo>
                    <a:pt x="8705" y="5924"/>
                    <a:pt x="8872" y="6050"/>
                    <a:pt x="9040" y="6050"/>
                  </a:cubicBezTo>
                  <a:cubicBezTo>
                    <a:pt x="9082" y="6050"/>
                    <a:pt x="9103" y="6050"/>
                    <a:pt x="9144" y="6029"/>
                  </a:cubicBezTo>
                  <a:cubicBezTo>
                    <a:pt x="9354" y="5987"/>
                    <a:pt x="9479" y="5778"/>
                    <a:pt x="9437" y="5548"/>
                  </a:cubicBezTo>
                  <a:cubicBezTo>
                    <a:pt x="9228" y="4669"/>
                    <a:pt x="9291" y="3853"/>
                    <a:pt x="9458" y="3141"/>
                  </a:cubicBezTo>
                  <a:cubicBezTo>
                    <a:pt x="9563" y="3079"/>
                    <a:pt x="9626" y="2953"/>
                    <a:pt x="9626" y="2828"/>
                  </a:cubicBezTo>
                  <a:cubicBezTo>
                    <a:pt x="9626" y="2786"/>
                    <a:pt x="9605" y="2744"/>
                    <a:pt x="9584" y="2723"/>
                  </a:cubicBezTo>
                  <a:cubicBezTo>
                    <a:pt x="10002" y="1468"/>
                    <a:pt x="10735" y="672"/>
                    <a:pt x="10735" y="652"/>
                  </a:cubicBezTo>
                  <a:cubicBezTo>
                    <a:pt x="10881" y="484"/>
                    <a:pt x="10881" y="254"/>
                    <a:pt x="10714" y="108"/>
                  </a:cubicBezTo>
                  <a:cubicBezTo>
                    <a:pt x="10633" y="37"/>
                    <a:pt x="10537" y="0"/>
                    <a:pt x="1044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2"/>
            <p:cNvSpPr/>
            <p:nvPr/>
          </p:nvSpPr>
          <p:spPr>
            <a:xfrm>
              <a:off x="6398550" y="1389013"/>
              <a:ext cx="938950" cy="573650"/>
            </a:xfrm>
            <a:custGeom>
              <a:rect b="b" l="l" r="r" t="t"/>
              <a:pathLst>
                <a:path extrusionOk="0" h="22946" w="37558">
                  <a:moveTo>
                    <a:pt x="35050" y="0"/>
                  </a:moveTo>
                  <a:cubicBezTo>
                    <a:pt x="32403" y="0"/>
                    <a:pt x="30502" y="2428"/>
                    <a:pt x="30486" y="2461"/>
                  </a:cubicBezTo>
                  <a:cubicBezTo>
                    <a:pt x="30339" y="2649"/>
                    <a:pt x="30381" y="2880"/>
                    <a:pt x="30549" y="3026"/>
                  </a:cubicBezTo>
                  <a:cubicBezTo>
                    <a:pt x="30611" y="3068"/>
                    <a:pt x="30716" y="3110"/>
                    <a:pt x="30779" y="3110"/>
                  </a:cubicBezTo>
                  <a:cubicBezTo>
                    <a:pt x="30904" y="3110"/>
                    <a:pt x="31030" y="3047"/>
                    <a:pt x="31093" y="2942"/>
                  </a:cubicBezTo>
                  <a:cubicBezTo>
                    <a:pt x="31176" y="2859"/>
                    <a:pt x="32160" y="1603"/>
                    <a:pt x="33624" y="1059"/>
                  </a:cubicBezTo>
                  <a:lnTo>
                    <a:pt x="33624" y="1059"/>
                  </a:lnTo>
                  <a:cubicBezTo>
                    <a:pt x="35507" y="5077"/>
                    <a:pt x="32725" y="7838"/>
                    <a:pt x="32201" y="8299"/>
                  </a:cubicBezTo>
                  <a:cubicBezTo>
                    <a:pt x="31867" y="8110"/>
                    <a:pt x="31532" y="7943"/>
                    <a:pt x="31113" y="7776"/>
                  </a:cubicBezTo>
                  <a:cubicBezTo>
                    <a:pt x="30265" y="7431"/>
                    <a:pt x="29459" y="7278"/>
                    <a:pt x="28695" y="7278"/>
                  </a:cubicBezTo>
                  <a:cubicBezTo>
                    <a:pt x="24915" y="7278"/>
                    <a:pt x="22141" y="11006"/>
                    <a:pt x="20191" y="13634"/>
                  </a:cubicBezTo>
                  <a:cubicBezTo>
                    <a:pt x="19375" y="14722"/>
                    <a:pt x="18664" y="15685"/>
                    <a:pt x="18120" y="16061"/>
                  </a:cubicBezTo>
                  <a:cubicBezTo>
                    <a:pt x="17120" y="16754"/>
                    <a:pt x="15611" y="16937"/>
                    <a:pt x="14293" y="16937"/>
                  </a:cubicBezTo>
                  <a:cubicBezTo>
                    <a:pt x="12824" y="16937"/>
                    <a:pt x="11593" y="16710"/>
                    <a:pt x="11571" y="16710"/>
                  </a:cubicBezTo>
                  <a:cubicBezTo>
                    <a:pt x="11544" y="16705"/>
                    <a:pt x="11517" y="16702"/>
                    <a:pt x="11491" y="16702"/>
                  </a:cubicBezTo>
                  <a:cubicBezTo>
                    <a:pt x="11315" y="16702"/>
                    <a:pt x="11165" y="16821"/>
                    <a:pt x="11110" y="17003"/>
                  </a:cubicBezTo>
                  <a:cubicBezTo>
                    <a:pt x="11110" y="17045"/>
                    <a:pt x="9918" y="21795"/>
                    <a:pt x="5859" y="22129"/>
                  </a:cubicBezTo>
                  <a:cubicBezTo>
                    <a:pt x="5613" y="22149"/>
                    <a:pt x="5379" y="22158"/>
                    <a:pt x="5155" y="22158"/>
                  </a:cubicBezTo>
                  <a:cubicBezTo>
                    <a:pt x="1725" y="22158"/>
                    <a:pt x="855" y="20031"/>
                    <a:pt x="816" y="19932"/>
                  </a:cubicBezTo>
                  <a:cubicBezTo>
                    <a:pt x="768" y="19772"/>
                    <a:pt x="622" y="19673"/>
                    <a:pt x="462" y="19673"/>
                  </a:cubicBezTo>
                  <a:cubicBezTo>
                    <a:pt x="413" y="19673"/>
                    <a:pt x="363" y="19683"/>
                    <a:pt x="314" y="19702"/>
                  </a:cubicBezTo>
                  <a:cubicBezTo>
                    <a:pt x="105" y="19765"/>
                    <a:pt x="0" y="19995"/>
                    <a:pt x="84" y="20204"/>
                  </a:cubicBezTo>
                  <a:cubicBezTo>
                    <a:pt x="126" y="20330"/>
                    <a:pt x="1172" y="22945"/>
                    <a:pt x="5147" y="22945"/>
                  </a:cubicBezTo>
                  <a:cubicBezTo>
                    <a:pt x="5398" y="22945"/>
                    <a:pt x="5649" y="22945"/>
                    <a:pt x="5921" y="22924"/>
                  </a:cubicBezTo>
                  <a:cubicBezTo>
                    <a:pt x="9834" y="22611"/>
                    <a:pt x="11382" y="18740"/>
                    <a:pt x="11780" y="17526"/>
                  </a:cubicBezTo>
                  <a:cubicBezTo>
                    <a:pt x="12272" y="17607"/>
                    <a:pt x="13212" y="17725"/>
                    <a:pt x="14285" y="17725"/>
                  </a:cubicBezTo>
                  <a:cubicBezTo>
                    <a:pt x="15722" y="17725"/>
                    <a:pt x="17398" y="17513"/>
                    <a:pt x="18559" y="16710"/>
                  </a:cubicBezTo>
                  <a:cubicBezTo>
                    <a:pt x="19229" y="16250"/>
                    <a:pt x="19940" y="15308"/>
                    <a:pt x="20819" y="14095"/>
                  </a:cubicBezTo>
                  <a:cubicBezTo>
                    <a:pt x="22758" y="11492"/>
                    <a:pt x="25309" y="8073"/>
                    <a:pt x="28704" y="8073"/>
                  </a:cubicBezTo>
                  <a:cubicBezTo>
                    <a:pt x="29376" y="8073"/>
                    <a:pt x="30081" y="8207"/>
                    <a:pt x="30821" y="8508"/>
                  </a:cubicBezTo>
                  <a:cubicBezTo>
                    <a:pt x="33101" y="9429"/>
                    <a:pt x="34064" y="10684"/>
                    <a:pt x="33562" y="12023"/>
                  </a:cubicBezTo>
                  <a:cubicBezTo>
                    <a:pt x="33112" y="13193"/>
                    <a:pt x="31564" y="14176"/>
                    <a:pt x="30394" y="14176"/>
                  </a:cubicBezTo>
                  <a:cubicBezTo>
                    <a:pt x="30203" y="14176"/>
                    <a:pt x="30022" y="14150"/>
                    <a:pt x="29858" y="14095"/>
                  </a:cubicBezTo>
                  <a:cubicBezTo>
                    <a:pt x="29814" y="14075"/>
                    <a:pt x="29767" y="14066"/>
                    <a:pt x="29721" y="14066"/>
                  </a:cubicBezTo>
                  <a:cubicBezTo>
                    <a:pt x="29570" y="14066"/>
                    <a:pt x="29420" y="14165"/>
                    <a:pt x="29356" y="14325"/>
                  </a:cubicBezTo>
                  <a:cubicBezTo>
                    <a:pt x="29293" y="14534"/>
                    <a:pt x="29398" y="14764"/>
                    <a:pt x="29607" y="14827"/>
                  </a:cubicBezTo>
                  <a:cubicBezTo>
                    <a:pt x="29863" y="14918"/>
                    <a:pt x="30141" y="14961"/>
                    <a:pt x="30429" y="14961"/>
                  </a:cubicBezTo>
                  <a:cubicBezTo>
                    <a:pt x="31928" y="14961"/>
                    <a:pt x="33715" y="13805"/>
                    <a:pt x="34294" y="12295"/>
                  </a:cubicBezTo>
                  <a:cubicBezTo>
                    <a:pt x="34545" y="11626"/>
                    <a:pt x="34817" y="10098"/>
                    <a:pt x="32892" y="8717"/>
                  </a:cubicBezTo>
                  <a:cubicBezTo>
                    <a:pt x="33729" y="7880"/>
                    <a:pt x="36219" y="4930"/>
                    <a:pt x="34398" y="850"/>
                  </a:cubicBezTo>
                  <a:cubicBezTo>
                    <a:pt x="34598" y="817"/>
                    <a:pt x="34805" y="798"/>
                    <a:pt x="35018" y="798"/>
                  </a:cubicBezTo>
                  <a:cubicBezTo>
                    <a:pt x="35609" y="798"/>
                    <a:pt x="36248" y="941"/>
                    <a:pt x="36909" y="1310"/>
                  </a:cubicBezTo>
                  <a:cubicBezTo>
                    <a:pt x="36965" y="1341"/>
                    <a:pt x="37027" y="1356"/>
                    <a:pt x="37088" y="1356"/>
                  </a:cubicBezTo>
                  <a:cubicBezTo>
                    <a:pt x="37234" y="1356"/>
                    <a:pt x="37380" y="1275"/>
                    <a:pt x="37453" y="1143"/>
                  </a:cubicBezTo>
                  <a:cubicBezTo>
                    <a:pt x="37558" y="955"/>
                    <a:pt x="37474" y="704"/>
                    <a:pt x="37286" y="599"/>
                  </a:cubicBezTo>
                  <a:cubicBezTo>
                    <a:pt x="36503" y="170"/>
                    <a:pt x="35750" y="0"/>
                    <a:pt x="3505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2"/>
            <p:cNvSpPr/>
            <p:nvPr/>
          </p:nvSpPr>
          <p:spPr>
            <a:xfrm>
              <a:off x="6969750" y="2455213"/>
              <a:ext cx="283550" cy="102725"/>
            </a:xfrm>
            <a:custGeom>
              <a:rect b="b" l="l" r="r" t="t"/>
              <a:pathLst>
                <a:path extrusionOk="0" h="4109" w="11342">
                  <a:moveTo>
                    <a:pt x="6710" y="0"/>
                  </a:moveTo>
                  <a:cubicBezTo>
                    <a:pt x="6591" y="0"/>
                    <a:pt x="6476" y="51"/>
                    <a:pt x="6403" y="154"/>
                  </a:cubicBezTo>
                  <a:cubicBezTo>
                    <a:pt x="4110" y="3206"/>
                    <a:pt x="949" y="3314"/>
                    <a:pt x="478" y="3314"/>
                  </a:cubicBezTo>
                  <a:cubicBezTo>
                    <a:pt x="442" y="3314"/>
                    <a:pt x="422" y="3313"/>
                    <a:pt x="419" y="3313"/>
                  </a:cubicBezTo>
                  <a:cubicBezTo>
                    <a:pt x="189" y="3313"/>
                    <a:pt x="22" y="3481"/>
                    <a:pt x="1" y="3690"/>
                  </a:cubicBezTo>
                  <a:cubicBezTo>
                    <a:pt x="1" y="3920"/>
                    <a:pt x="168" y="4108"/>
                    <a:pt x="377" y="4108"/>
                  </a:cubicBezTo>
                  <a:lnTo>
                    <a:pt x="503" y="4108"/>
                  </a:lnTo>
                  <a:cubicBezTo>
                    <a:pt x="1193" y="4108"/>
                    <a:pt x="4395" y="3941"/>
                    <a:pt x="6864" y="865"/>
                  </a:cubicBezTo>
                  <a:cubicBezTo>
                    <a:pt x="7453" y="1068"/>
                    <a:pt x="8934" y="1497"/>
                    <a:pt x="10380" y="1497"/>
                  </a:cubicBezTo>
                  <a:cubicBezTo>
                    <a:pt x="10576" y="1497"/>
                    <a:pt x="10772" y="1490"/>
                    <a:pt x="10965" y="1472"/>
                  </a:cubicBezTo>
                  <a:cubicBezTo>
                    <a:pt x="11174" y="1451"/>
                    <a:pt x="11341" y="1263"/>
                    <a:pt x="11320" y="1054"/>
                  </a:cubicBezTo>
                  <a:cubicBezTo>
                    <a:pt x="11301" y="856"/>
                    <a:pt x="11113" y="696"/>
                    <a:pt x="10917" y="696"/>
                  </a:cubicBezTo>
                  <a:cubicBezTo>
                    <a:pt x="10905" y="696"/>
                    <a:pt x="10893" y="697"/>
                    <a:pt x="10881" y="698"/>
                  </a:cubicBezTo>
                  <a:cubicBezTo>
                    <a:pt x="10717" y="713"/>
                    <a:pt x="10550" y="720"/>
                    <a:pt x="10382" y="720"/>
                  </a:cubicBezTo>
                  <a:cubicBezTo>
                    <a:pt x="8700" y="720"/>
                    <a:pt x="6883" y="28"/>
                    <a:pt x="6864" y="28"/>
                  </a:cubicBezTo>
                  <a:cubicBezTo>
                    <a:pt x="6813" y="9"/>
                    <a:pt x="6761" y="0"/>
                    <a:pt x="671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2"/>
            <p:cNvSpPr/>
            <p:nvPr/>
          </p:nvSpPr>
          <p:spPr>
            <a:xfrm>
              <a:off x="7526325" y="1499488"/>
              <a:ext cx="221800" cy="659850"/>
            </a:xfrm>
            <a:custGeom>
              <a:rect b="b" l="l" r="r" t="t"/>
              <a:pathLst>
                <a:path extrusionOk="0" h="26394" w="8872">
                  <a:moveTo>
                    <a:pt x="4260" y="0"/>
                  </a:moveTo>
                  <a:cubicBezTo>
                    <a:pt x="4121" y="0"/>
                    <a:pt x="3984" y="70"/>
                    <a:pt x="3913" y="197"/>
                  </a:cubicBezTo>
                  <a:cubicBezTo>
                    <a:pt x="2930" y="2018"/>
                    <a:pt x="733" y="3545"/>
                    <a:pt x="712" y="3566"/>
                  </a:cubicBezTo>
                  <a:cubicBezTo>
                    <a:pt x="586" y="3671"/>
                    <a:pt x="523" y="3817"/>
                    <a:pt x="544" y="3984"/>
                  </a:cubicBezTo>
                  <a:cubicBezTo>
                    <a:pt x="586" y="4152"/>
                    <a:pt x="712" y="4256"/>
                    <a:pt x="879" y="4277"/>
                  </a:cubicBezTo>
                  <a:cubicBezTo>
                    <a:pt x="2699" y="4549"/>
                    <a:pt x="4708" y="5930"/>
                    <a:pt x="5985" y="7772"/>
                  </a:cubicBezTo>
                  <a:cubicBezTo>
                    <a:pt x="6989" y="9194"/>
                    <a:pt x="8035" y="11559"/>
                    <a:pt x="7386" y="14676"/>
                  </a:cubicBezTo>
                  <a:cubicBezTo>
                    <a:pt x="6445" y="19217"/>
                    <a:pt x="2490" y="21016"/>
                    <a:pt x="942" y="21560"/>
                  </a:cubicBezTo>
                  <a:cubicBezTo>
                    <a:pt x="1026" y="19928"/>
                    <a:pt x="1402" y="18756"/>
                    <a:pt x="1402" y="18736"/>
                  </a:cubicBezTo>
                  <a:cubicBezTo>
                    <a:pt x="1465" y="18526"/>
                    <a:pt x="1339" y="18317"/>
                    <a:pt x="1151" y="18254"/>
                  </a:cubicBezTo>
                  <a:cubicBezTo>
                    <a:pt x="1110" y="18242"/>
                    <a:pt x="1069" y="18236"/>
                    <a:pt x="1028" y="18236"/>
                  </a:cubicBezTo>
                  <a:cubicBezTo>
                    <a:pt x="859" y="18236"/>
                    <a:pt x="700" y="18337"/>
                    <a:pt x="649" y="18505"/>
                  </a:cubicBezTo>
                  <a:cubicBezTo>
                    <a:pt x="607" y="18610"/>
                    <a:pt x="189" y="19991"/>
                    <a:pt x="126" y="21853"/>
                  </a:cubicBezTo>
                  <a:cubicBezTo>
                    <a:pt x="42" y="21958"/>
                    <a:pt x="0" y="22083"/>
                    <a:pt x="21" y="22230"/>
                  </a:cubicBezTo>
                  <a:cubicBezTo>
                    <a:pt x="42" y="22293"/>
                    <a:pt x="84" y="22334"/>
                    <a:pt x="126" y="22397"/>
                  </a:cubicBezTo>
                  <a:cubicBezTo>
                    <a:pt x="147" y="23548"/>
                    <a:pt x="314" y="24866"/>
                    <a:pt x="837" y="26143"/>
                  </a:cubicBezTo>
                  <a:cubicBezTo>
                    <a:pt x="900" y="26289"/>
                    <a:pt x="1047" y="26394"/>
                    <a:pt x="1193" y="26394"/>
                  </a:cubicBezTo>
                  <a:cubicBezTo>
                    <a:pt x="1256" y="26394"/>
                    <a:pt x="1298" y="26373"/>
                    <a:pt x="1339" y="26352"/>
                  </a:cubicBezTo>
                  <a:cubicBezTo>
                    <a:pt x="1549" y="26268"/>
                    <a:pt x="1653" y="26038"/>
                    <a:pt x="1570" y="25850"/>
                  </a:cubicBezTo>
                  <a:cubicBezTo>
                    <a:pt x="1109" y="24678"/>
                    <a:pt x="942" y="23485"/>
                    <a:pt x="921" y="22397"/>
                  </a:cubicBezTo>
                  <a:cubicBezTo>
                    <a:pt x="2365" y="21937"/>
                    <a:pt x="7093" y="20054"/>
                    <a:pt x="8161" y="14844"/>
                  </a:cubicBezTo>
                  <a:cubicBezTo>
                    <a:pt x="8872" y="11433"/>
                    <a:pt x="7721" y="8881"/>
                    <a:pt x="6633" y="7311"/>
                  </a:cubicBezTo>
                  <a:cubicBezTo>
                    <a:pt x="5399" y="5554"/>
                    <a:pt x="3620" y="4236"/>
                    <a:pt x="1842" y="3691"/>
                  </a:cubicBezTo>
                  <a:cubicBezTo>
                    <a:pt x="2637" y="3064"/>
                    <a:pt x="3892" y="1913"/>
                    <a:pt x="4604" y="574"/>
                  </a:cubicBezTo>
                  <a:cubicBezTo>
                    <a:pt x="4708" y="386"/>
                    <a:pt x="4645" y="155"/>
                    <a:pt x="4457" y="51"/>
                  </a:cubicBezTo>
                  <a:cubicBezTo>
                    <a:pt x="4396" y="17"/>
                    <a:pt x="4328" y="0"/>
                    <a:pt x="426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2"/>
            <p:cNvSpPr/>
            <p:nvPr/>
          </p:nvSpPr>
          <p:spPr>
            <a:xfrm>
              <a:off x="7315000" y="1734913"/>
              <a:ext cx="333750" cy="107425"/>
            </a:xfrm>
            <a:custGeom>
              <a:rect b="b" l="l" r="r" t="t"/>
              <a:pathLst>
                <a:path extrusionOk="0" h="4297" w="13350">
                  <a:moveTo>
                    <a:pt x="3015" y="0"/>
                  </a:moveTo>
                  <a:cubicBezTo>
                    <a:pt x="2703" y="0"/>
                    <a:pt x="2403" y="38"/>
                    <a:pt x="2113" y="112"/>
                  </a:cubicBezTo>
                  <a:cubicBezTo>
                    <a:pt x="712" y="468"/>
                    <a:pt x="126" y="1619"/>
                    <a:pt x="84" y="1681"/>
                  </a:cubicBezTo>
                  <a:cubicBezTo>
                    <a:pt x="0" y="1870"/>
                    <a:pt x="84" y="2100"/>
                    <a:pt x="272" y="2205"/>
                  </a:cubicBezTo>
                  <a:cubicBezTo>
                    <a:pt x="327" y="2235"/>
                    <a:pt x="386" y="2250"/>
                    <a:pt x="444" y="2250"/>
                  </a:cubicBezTo>
                  <a:cubicBezTo>
                    <a:pt x="584" y="2250"/>
                    <a:pt x="721" y="2164"/>
                    <a:pt x="795" y="2016"/>
                  </a:cubicBezTo>
                  <a:cubicBezTo>
                    <a:pt x="795" y="2016"/>
                    <a:pt x="1235" y="1158"/>
                    <a:pt x="2323" y="865"/>
                  </a:cubicBezTo>
                  <a:cubicBezTo>
                    <a:pt x="2546" y="808"/>
                    <a:pt x="2780" y="780"/>
                    <a:pt x="3024" y="780"/>
                  </a:cubicBezTo>
                  <a:cubicBezTo>
                    <a:pt x="3943" y="780"/>
                    <a:pt x="5003" y="1185"/>
                    <a:pt x="6194" y="1995"/>
                  </a:cubicBezTo>
                  <a:cubicBezTo>
                    <a:pt x="8997" y="3920"/>
                    <a:pt x="10943" y="4297"/>
                    <a:pt x="12031" y="4297"/>
                  </a:cubicBezTo>
                  <a:cubicBezTo>
                    <a:pt x="12680" y="4297"/>
                    <a:pt x="13015" y="4150"/>
                    <a:pt x="13057" y="4130"/>
                  </a:cubicBezTo>
                  <a:cubicBezTo>
                    <a:pt x="13245" y="4046"/>
                    <a:pt x="13349" y="3837"/>
                    <a:pt x="13266" y="3627"/>
                  </a:cubicBezTo>
                  <a:cubicBezTo>
                    <a:pt x="13204" y="3472"/>
                    <a:pt x="13061" y="3386"/>
                    <a:pt x="12906" y="3386"/>
                  </a:cubicBezTo>
                  <a:cubicBezTo>
                    <a:pt x="12852" y="3386"/>
                    <a:pt x="12797" y="3396"/>
                    <a:pt x="12743" y="3418"/>
                  </a:cubicBezTo>
                  <a:cubicBezTo>
                    <a:pt x="12736" y="3418"/>
                    <a:pt x="12503" y="3500"/>
                    <a:pt x="12040" y="3500"/>
                  </a:cubicBezTo>
                  <a:cubicBezTo>
                    <a:pt x="11135" y="3500"/>
                    <a:pt x="9347" y="3188"/>
                    <a:pt x="6633" y="1347"/>
                  </a:cubicBezTo>
                  <a:cubicBezTo>
                    <a:pt x="5316" y="452"/>
                    <a:pt x="4100" y="0"/>
                    <a:pt x="301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2"/>
            <p:cNvSpPr/>
            <p:nvPr/>
          </p:nvSpPr>
          <p:spPr>
            <a:xfrm>
              <a:off x="7437400" y="1245263"/>
              <a:ext cx="162700" cy="216800"/>
            </a:xfrm>
            <a:custGeom>
              <a:rect b="b" l="l" r="r" t="t"/>
              <a:pathLst>
                <a:path extrusionOk="0" h="8672" w="6508">
                  <a:moveTo>
                    <a:pt x="463" y="0"/>
                  </a:moveTo>
                  <a:cubicBezTo>
                    <a:pt x="384" y="0"/>
                    <a:pt x="303" y="24"/>
                    <a:pt x="230" y="72"/>
                  </a:cubicBezTo>
                  <a:cubicBezTo>
                    <a:pt x="63" y="176"/>
                    <a:pt x="0" y="428"/>
                    <a:pt x="126" y="616"/>
                  </a:cubicBezTo>
                  <a:cubicBezTo>
                    <a:pt x="147" y="637"/>
                    <a:pt x="1486" y="2645"/>
                    <a:pt x="1653" y="4277"/>
                  </a:cubicBezTo>
                  <a:cubicBezTo>
                    <a:pt x="1653" y="4466"/>
                    <a:pt x="1821" y="4612"/>
                    <a:pt x="2009" y="4633"/>
                  </a:cubicBezTo>
                  <a:cubicBezTo>
                    <a:pt x="2009" y="4633"/>
                    <a:pt x="3934" y="4884"/>
                    <a:pt x="5712" y="8462"/>
                  </a:cubicBezTo>
                  <a:cubicBezTo>
                    <a:pt x="5775" y="8588"/>
                    <a:pt x="5922" y="8671"/>
                    <a:pt x="6068" y="8671"/>
                  </a:cubicBezTo>
                  <a:cubicBezTo>
                    <a:pt x="6131" y="8671"/>
                    <a:pt x="6194" y="8671"/>
                    <a:pt x="6236" y="8630"/>
                  </a:cubicBezTo>
                  <a:cubicBezTo>
                    <a:pt x="6445" y="8546"/>
                    <a:pt x="6508" y="8295"/>
                    <a:pt x="6424" y="8106"/>
                  </a:cubicBezTo>
                  <a:cubicBezTo>
                    <a:pt x="4834" y="4926"/>
                    <a:pt x="3097" y="4131"/>
                    <a:pt x="2386" y="3922"/>
                  </a:cubicBezTo>
                  <a:cubicBezTo>
                    <a:pt x="2093" y="2164"/>
                    <a:pt x="837" y="260"/>
                    <a:pt x="775" y="176"/>
                  </a:cubicBezTo>
                  <a:cubicBezTo>
                    <a:pt x="710" y="60"/>
                    <a:pt x="590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2"/>
            <p:cNvSpPr/>
            <p:nvPr/>
          </p:nvSpPr>
          <p:spPr>
            <a:xfrm>
              <a:off x="6994850" y="1291388"/>
              <a:ext cx="188350" cy="100575"/>
            </a:xfrm>
            <a:custGeom>
              <a:rect b="b" l="l" r="r" t="t"/>
              <a:pathLst>
                <a:path extrusionOk="0" h="4023" w="7534">
                  <a:moveTo>
                    <a:pt x="6001" y="1"/>
                  </a:moveTo>
                  <a:cubicBezTo>
                    <a:pt x="1866" y="1"/>
                    <a:pt x="106" y="3419"/>
                    <a:pt x="106" y="3458"/>
                  </a:cubicBezTo>
                  <a:cubicBezTo>
                    <a:pt x="1" y="3646"/>
                    <a:pt x="85" y="3876"/>
                    <a:pt x="273" y="3981"/>
                  </a:cubicBezTo>
                  <a:cubicBezTo>
                    <a:pt x="336" y="4002"/>
                    <a:pt x="399" y="4023"/>
                    <a:pt x="461" y="4023"/>
                  </a:cubicBezTo>
                  <a:cubicBezTo>
                    <a:pt x="587" y="4023"/>
                    <a:pt x="733" y="3939"/>
                    <a:pt x="796" y="3813"/>
                  </a:cubicBezTo>
                  <a:cubicBezTo>
                    <a:pt x="873" y="3680"/>
                    <a:pt x="2383" y="782"/>
                    <a:pt x="5984" y="782"/>
                  </a:cubicBezTo>
                  <a:cubicBezTo>
                    <a:pt x="6321" y="782"/>
                    <a:pt x="6677" y="808"/>
                    <a:pt x="7052" y="863"/>
                  </a:cubicBezTo>
                  <a:cubicBezTo>
                    <a:pt x="7067" y="865"/>
                    <a:pt x="7081" y="865"/>
                    <a:pt x="7096" y="865"/>
                  </a:cubicBezTo>
                  <a:cubicBezTo>
                    <a:pt x="7306" y="865"/>
                    <a:pt x="7473" y="724"/>
                    <a:pt x="7513" y="528"/>
                  </a:cubicBezTo>
                  <a:cubicBezTo>
                    <a:pt x="7533" y="319"/>
                    <a:pt x="7387" y="110"/>
                    <a:pt x="7178" y="89"/>
                  </a:cubicBezTo>
                  <a:cubicBezTo>
                    <a:pt x="6766" y="28"/>
                    <a:pt x="6374" y="1"/>
                    <a:pt x="600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2"/>
            <p:cNvSpPr/>
            <p:nvPr/>
          </p:nvSpPr>
          <p:spPr>
            <a:xfrm>
              <a:off x="7321800" y="2258663"/>
              <a:ext cx="111950" cy="237025"/>
            </a:xfrm>
            <a:custGeom>
              <a:rect b="b" l="l" r="r" t="t"/>
              <a:pathLst>
                <a:path extrusionOk="0" h="9481" w="4478">
                  <a:moveTo>
                    <a:pt x="3454" y="0"/>
                  </a:moveTo>
                  <a:cubicBezTo>
                    <a:pt x="3440" y="0"/>
                    <a:pt x="3425" y="1"/>
                    <a:pt x="3411" y="2"/>
                  </a:cubicBezTo>
                  <a:cubicBezTo>
                    <a:pt x="3202" y="44"/>
                    <a:pt x="3034" y="232"/>
                    <a:pt x="3076" y="462"/>
                  </a:cubicBezTo>
                  <a:cubicBezTo>
                    <a:pt x="3076" y="504"/>
                    <a:pt x="3662" y="5442"/>
                    <a:pt x="168" y="8790"/>
                  </a:cubicBezTo>
                  <a:cubicBezTo>
                    <a:pt x="0" y="8957"/>
                    <a:pt x="0" y="9208"/>
                    <a:pt x="147" y="9355"/>
                  </a:cubicBezTo>
                  <a:cubicBezTo>
                    <a:pt x="230" y="9439"/>
                    <a:pt x="335" y="9480"/>
                    <a:pt x="440" y="9480"/>
                  </a:cubicBezTo>
                  <a:cubicBezTo>
                    <a:pt x="523" y="9480"/>
                    <a:pt x="628" y="9439"/>
                    <a:pt x="712" y="9376"/>
                  </a:cubicBezTo>
                  <a:cubicBezTo>
                    <a:pt x="4478" y="5714"/>
                    <a:pt x="3871" y="567"/>
                    <a:pt x="3850" y="358"/>
                  </a:cubicBezTo>
                  <a:cubicBezTo>
                    <a:pt x="3831" y="142"/>
                    <a:pt x="3664" y="0"/>
                    <a:pt x="345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2"/>
            <p:cNvSpPr/>
            <p:nvPr/>
          </p:nvSpPr>
          <p:spPr>
            <a:xfrm>
              <a:off x="7814550" y="1626688"/>
              <a:ext cx="114575" cy="319750"/>
            </a:xfrm>
            <a:custGeom>
              <a:rect b="b" l="l" r="r" t="t"/>
              <a:pathLst>
                <a:path extrusionOk="0" h="12790" w="4583">
                  <a:moveTo>
                    <a:pt x="882" y="0"/>
                  </a:moveTo>
                  <a:cubicBezTo>
                    <a:pt x="780" y="0"/>
                    <a:pt x="680" y="37"/>
                    <a:pt x="607" y="110"/>
                  </a:cubicBezTo>
                  <a:cubicBezTo>
                    <a:pt x="461" y="277"/>
                    <a:pt x="461" y="528"/>
                    <a:pt x="607" y="675"/>
                  </a:cubicBezTo>
                  <a:cubicBezTo>
                    <a:pt x="649" y="696"/>
                    <a:pt x="3641" y="3709"/>
                    <a:pt x="1758" y="10258"/>
                  </a:cubicBezTo>
                  <a:cubicBezTo>
                    <a:pt x="607" y="11220"/>
                    <a:pt x="126" y="12162"/>
                    <a:pt x="105" y="12225"/>
                  </a:cubicBezTo>
                  <a:cubicBezTo>
                    <a:pt x="0" y="12434"/>
                    <a:pt x="84" y="12664"/>
                    <a:pt x="272" y="12748"/>
                  </a:cubicBezTo>
                  <a:cubicBezTo>
                    <a:pt x="335" y="12769"/>
                    <a:pt x="398" y="12790"/>
                    <a:pt x="461" y="12790"/>
                  </a:cubicBezTo>
                  <a:cubicBezTo>
                    <a:pt x="607" y="12790"/>
                    <a:pt x="733" y="12706"/>
                    <a:pt x="816" y="12560"/>
                  </a:cubicBezTo>
                  <a:cubicBezTo>
                    <a:pt x="816" y="12560"/>
                    <a:pt x="1737" y="10676"/>
                    <a:pt x="4269" y="9693"/>
                  </a:cubicBezTo>
                  <a:cubicBezTo>
                    <a:pt x="4478" y="9609"/>
                    <a:pt x="4583" y="9400"/>
                    <a:pt x="4499" y="9191"/>
                  </a:cubicBezTo>
                  <a:cubicBezTo>
                    <a:pt x="4435" y="9031"/>
                    <a:pt x="4297" y="8932"/>
                    <a:pt x="4142" y="8932"/>
                  </a:cubicBezTo>
                  <a:cubicBezTo>
                    <a:pt x="4095" y="8932"/>
                    <a:pt x="4046" y="8941"/>
                    <a:pt x="3997" y="8961"/>
                  </a:cubicBezTo>
                  <a:cubicBezTo>
                    <a:pt x="3536" y="9149"/>
                    <a:pt x="3118" y="9358"/>
                    <a:pt x="2762" y="9567"/>
                  </a:cubicBezTo>
                  <a:cubicBezTo>
                    <a:pt x="4227" y="3207"/>
                    <a:pt x="1298" y="236"/>
                    <a:pt x="1172" y="110"/>
                  </a:cubicBezTo>
                  <a:cubicBezTo>
                    <a:pt x="1088" y="37"/>
                    <a:pt x="984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2"/>
            <p:cNvSpPr/>
            <p:nvPr/>
          </p:nvSpPr>
          <p:spPr>
            <a:xfrm>
              <a:off x="5964900" y="1322163"/>
              <a:ext cx="478125" cy="621150"/>
            </a:xfrm>
            <a:custGeom>
              <a:rect b="b" l="l" r="r" t="t"/>
              <a:pathLst>
                <a:path extrusionOk="0" h="24846" w="19125">
                  <a:moveTo>
                    <a:pt x="17443" y="0"/>
                  </a:moveTo>
                  <a:cubicBezTo>
                    <a:pt x="16744" y="0"/>
                    <a:pt x="16083" y="224"/>
                    <a:pt x="15484" y="657"/>
                  </a:cubicBezTo>
                  <a:cubicBezTo>
                    <a:pt x="14061" y="1725"/>
                    <a:pt x="13245" y="3901"/>
                    <a:pt x="13412" y="6202"/>
                  </a:cubicBezTo>
                  <a:cubicBezTo>
                    <a:pt x="13663" y="9320"/>
                    <a:pt x="11257" y="11224"/>
                    <a:pt x="5713" y="14781"/>
                  </a:cubicBezTo>
                  <a:cubicBezTo>
                    <a:pt x="0" y="18463"/>
                    <a:pt x="1988" y="24510"/>
                    <a:pt x="2009" y="24573"/>
                  </a:cubicBezTo>
                  <a:cubicBezTo>
                    <a:pt x="2051" y="24741"/>
                    <a:pt x="2218" y="24845"/>
                    <a:pt x="2365" y="24845"/>
                  </a:cubicBezTo>
                  <a:cubicBezTo>
                    <a:pt x="2407" y="24845"/>
                    <a:pt x="2469" y="24845"/>
                    <a:pt x="2511" y="24824"/>
                  </a:cubicBezTo>
                  <a:cubicBezTo>
                    <a:pt x="2700" y="24761"/>
                    <a:pt x="2825" y="24531"/>
                    <a:pt x="2741" y="24322"/>
                  </a:cubicBezTo>
                  <a:cubicBezTo>
                    <a:pt x="2679" y="24092"/>
                    <a:pt x="942" y="18777"/>
                    <a:pt x="6131" y="15450"/>
                  </a:cubicBezTo>
                  <a:cubicBezTo>
                    <a:pt x="11487" y="11998"/>
                    <a:pt x="14500" y="9885"/>
                    <a:pt x="14207" y="6139"/>
                  </a:cubicBezTo>
                  <a:cubicBezTo>
                    <a:pt x="14061" y="4131"/>
                    <a:pt x="14752" y="2185"/>
                    <a:pt x="15965" y="1306"/>
                  </a:cubicBezTo>
                  <a:cubicBezTo>
                    <a:pt x="16419" y="966"/>
                    <a:pt x="16919" y="800"/>
                    <a:pt x="17450" y="800"/>
                  </a:cubicBezTo>
                  <a:cubicBezTo>
                    <a:pt x="17801" y="800"/>
                    <a:pt x="18165" y="872"/>
                    <a:pt x="18539" y="1013"/>
                  </a:cubicBezTo>
                  <a:cubicBezTo>
                    <a:pt x="18583" y="1033"/>
                    <a:pt x="18629" y="1042"/>
                    <a:pt x="18676" y="1042"/>
                  </a:cubicBezTo>
                  <a:cubicBezTo>
                    <a:pt x="18827" y="1042"/>
                    <a:pt x="18977" y="943"/>
                    <a:pt x="19041" y="783"/>
                  </a:cubicBezTo>
                  <a:cubicBezTo>
                    <a:pt x="19125" y="595"/>
                    <a:pt x="19020" y="365"/>
                    <a:pt x="18832" y="281"/>
                  </a:cubicBezTo>
                  <a:cubicBezTo>
                    <a:pt x="18357" y="93"/>
                    <a:pt x="17892" y="0"/>
                    <a:pt x="1744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2"/>
            <p:cNvSpPr/>
            <p:nvPr/>
          </p:nvSpPr>
          <p:spPr>
            <a:xfrm>
              <a:off x="6171000" y="1206838"/>
              <a:ext cx="166875" cy="144325"/>
            </a:xfrm>
            <a:custGeom>
              <a:rect b="b" l="l" r="r" t="t"/>
              <a:pathLst>
                <a:path extrusionOk="0" h="5773" w="6675">
                  <a:moveTo>
                    <a:pt x="6231" y="1"/>
                  </a:moveTo>
                  <a:cubicBezTo>
                    <a:pt x="6191" y="1"/>
                    <a:pt x="6151" y="6"/>
                    <a:pt x="6110" y="19"/>
                  </a:cubicBezTo>
                  <a:cubicBezTo>
                    <a:pt x="3662" y="835"/>
                    <a:pt x="2762" y="3032"/>
                    <a:pt x="2511" y="3827"/>
                  </a:cubicBezTo>
                  <a:cubicBezTo>
                    <a:pt x="1067" y="3973"/>
                    <a:pt x="168" y="5103"/>
                    <a:pt x="126" y="5145"/>
                  </a:cubicBezTo>
                  <a:cubicBezTo>
                    <a:pt x="0" y="5312"/>
                    <a:pt x="21" y="5563"/>
                    <a:pt x="189" y="5689"/>
                  </a:cubicBezTo>
                  <a:cubicBezTo>
                    <a:pt x="272" y="5752"/>
                    <a:pt x="356" y="5773"/>
                    <a:pt x="440" y="5773"/>
                  </a:cubicBezTo>
                  <a:cubicBezTo>
                    <a:pt x="565" y="5773"/>
                    <a:pt x="670" y="5731"/>
                    <a:pt x="754" y="5626"/>
                  </a:cubicBezTo>
                  <a:cubicBezTo>
                    <a:pt x="754" y="5626"/>
                    <a:pt x="1570" y="4601"/>
                    <a:pt x="2804" y="4601"/>
                  </a:cubicBezTo>
                  <a:cubicBezTo>
                    <a:pt x="2992" y="4601"/>
                    <a:pt x="3160" y="4475"/>
                    <a:pt x="3202" y="4287"/>
                  </a:cubicBezTo>
                  <a:cubicBezTo>
                    <a:pt x="3202" y="4266"/>
                    <a:pt x="3829" y="1609"/>
                    <a:pt x="6361" y="772"/>
                  </a:cubicBezTo>
                  <a:cubicBezTo>
                    <a:pt x="6570" y="709"/>
                    <a:pt x="6675" y="479"/>
                    <a:pt x="6591" y="270"/>
                  </a:cubicBezTo>
                  <a:cubicBezTo>
                    <a:pt x="6541" y="101"/>
                    <a:pt x="6395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2"/>
            <p:cNvSpPr/>
            <p:nvPr/>
          </p:nvSpPr>
          <p:spPr>
            <a:xfrm>
              <a:off x="5868650" y="1982788"/>
              <a:ext cx="77975" cy="131575"/>
            </a:xfrm>
            <a:custGeom>
              <a:rect b="b" l="l" r="r" t="t"/>
              <a:pathLst>
                <a:path extrusionOk="0" h="5263" w="3119">
                  <a:moveTo>
                    <a:pt x="2662" y="0"/>
                  </a:moveTo>
                  <a:cubicBezTo>
                    <a:pt x="2583" y="0"/>
                    <a:pt x="2502" y="24"/>
                    <a:pt x="2428" y="73"/>
                  </a:cubicBezTo>
                  <a:cubicBezTo>
                    <a:pt x="0" y="1935"/>
                    <a:pt x="984" y="4948"/>
                    <a:pt x="984" y="4990"/>
                  </a:cubicBezTo>
                  <a:cubicBezTo>
                    <a:pt x="1047" y="5158"/>
                    <a:pt x="1193" y="5262"/>
                    <a:pt x="1360" y="5262"/>
                  </a:cubicBezTo>
                  <a:cubicBezTo>
                    <a:pt x="1402" y="5262"/>
                    <a:pt x="1444" y="5241"/>
                    <a:pt x="1486" y="5241"/>
                  </a:cubicBezTo>
                  <a:cubicBezTo>
                    <a:pt x="1695" y="5158"/>
                    <a:pt x="1800" y="4948"/>
                    <a:pt x="1737" y="4739"/>
                  </a:cubicBezTo>
                  <a:cubicBezTo>
                    <a:pt x="1695" y="4634"/>
                    <a:pt x="942" y="2207"/>
                    <a:pt x="2909" y="701"/>
                  </a:cubicBezTo>
                  <a:cubicBezTo>
                    <a:pt x="3076" y="575"/>
                    <a:pt x="3118" y="324"/>
                    <a:pt x="2992" y="157"/>
                  </a:cubicBezTo>
                  <a:cubicBezTo>
                    <a:pt x="2904" y="55"/>
                    <a:pt x="2784" y="0"/>
                    <a:pt x="266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52"/>
          <p:cNvSpPr txBox="1"/>
          <p:nvPr>
            <p:ph type="title"/>
          </p:nvPr>
        </p:nvSpPr>
        <p:spPr>
          <a:xfrm>
            <a:off x="713225" y="1554480"/>
            <a:ext cx="34302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Aplicaciones software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53"/>
          <p:cNvSpPr/>
          <p:nvPr/>
        </p:nvSpPr>
        <p:spPr>
          <a:xfrm>
            <a:off x="4995400" y="1333047"/>
            <a:ext cx="1646100" cy="673800"/>
          </a:xfrm>
          <a:prstGeom prst="roundRect">
            <a:avLst>
              <a:gd fmla="val 113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53"/>
          <p:cNvSpPr txBox="1"/>
          <p:nvPr/>
        </p:nvSpPr>
        <p:spPr>
          <a:xfrm>
            <a:off x="5280450" y="1333047"/>
            <a:ext cx="10761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</a:t>
            </a:r>
            <a:endParaRPr b="1" sz="2400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22" name="Google Shape;1422;p53"/>
          <p:cNvSpPr/>
          <p:nvPr/>
        </p:nvSpPr>
        <p:spPr>
          <a:xfrm>
            <a:off x="4427175" y="2183376"/>
            <a:ext cx="2782500" cy="1675500"/>
          </a:xfrm>
          <a:prstGeom prst="roundRect">
            <a:avLst>
              <a:gd fmla="val 113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53"/>
          <p:cNvSpPr/>
          <p:nvPr/>
        </p:nvSpPr>
        <p:spPr>
          <a:xfrm>
            <a:off x="713225" y="2183434"/>
            <a:ext cx="2782500" cy="16755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53"/>
          <p:cNvSpPr/>
          <p:nvPr/>
        </p:nvSpPr>
        <p:spPr>
          <a:xfrm>
            <a:off x="1283300" y="1333047"/>
            <a:ext cx="1646100" cy="6738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53"/>
          <p:cNvSpPr txBox="1"/>
          <p:nvPr>
            <p:ph type="ctrTitle"/>
          </p:nvPr>
        </p:nvSpPr>
        <p:spPr>
          <a:xfrm>
            <a:off x="713223" y="359450"/>
            <a:ext cx="52098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APLICACIONES SOFTWARE</a:t>
            </a:r>
            <a:endParaRPr/>
          </a:p>
        </p:txBody>
      </p:sp>
      <p:sp>
        <p:nvSpPr>
          <p:cNvPr id="1426" name="Google Shape;1426;p53"/>
          <p:cNvSpPr txBox="1"/>
          <p:nvPr/>
        </p:nvSpPr>
        <p:spPr>
          <a:xfrm>
            <a:off x="825700" y="2419388"/>
            <a:ext cx="2561400" cy="12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Análisis de propuestas en entornos técnicos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53"/>
          <p:cNvSpPr txBox="1"/>
          <p:nvPr/>
        </p:nvSpPr>
        <p:spPr>
          <a:xfrm>
            <a:off x="4538350" y="2419388"/>
            <a:ext cx="2560200" cy="12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Aprendizaje de </a:t>
            </a:r>
            <a:r>
              <a:rPr lang="en"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profesionales</a:t>
            </a:r>
            <a:r>
              <a:rPr lang="en"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con experiencia</a:t>
            </a:r>
            <a:endParaRPr sz="16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8" name="Google Shape;1428;p53"/>
          <p:cNvSpPr txBox="1"/>
          <p:nvPr/>
        </p:nvSpPr>
        <p:spPr>
          <a:xfrm>
            <a:off x="1568350" y="1333047"/>
            <a:ext cx="10761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	1</a:t>
            </a:r>
            <a:endParaRPr b="1" sz="24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29" name="Google Shape;1429;p53"/>
          <p:cNvSpPr txBox="1"/>
          <p:nvPr/>
        </p:nvSpPr>
        <p:spPr>
          <a:xfrm>
            <a:off x="5280400" y="4039875"/>
            <a:ext cx="10761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PREMIUM</a:t>
            </a:r>
            <a:endParaRPr b="1" sz="1800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1430" name="Google Shape;1430;p53"/>
          <p:cNvGrpSpPr/>
          <p:nvPr/>
        </p:nvGrpSpPr>
        <p:grpSpPr>
          <a:xfrm>
            <a:off x="7643434" y="123900"/>
            <a:ext cx="1500566" cy="5019611"/>
            <a:chOff x="7643434" y="123900"/>
            <a:chExt cx="1500566" cy="5019611"/>
          </a:xfrm>
        </p:grpSpPr>
        <p:sp>
          <p:nvSpPr>
            <p:cNvPr id="1431" name="Google Shape;1431;p53"/>
            <p:cNvSpPr/>
            <p:nvPr/>
          </p:nvSpPr>
          <p:spPr>
            <a:xfrm flipH="1">
              <a:off x="8275046" y="704084"/>
              <a:ext cx="467420" cy="37937"/>
            </a:xfrm>
            <a:custGeom>
              <a:rect b="b" l="l" r="r" t="t"/>
              <a:pathLst>
                <a:path extrusionOk="0" h="1278" w="15746">
                  <a:moveTo>
                    <a:pt x="0" y="1"/>
                  </a:moveTo>
                  <a:lnTo>
                    <a:pt x="31" y="1277"/>
                  </a:lnTo>
                  <a:lnTo>
                    <a:pt x="15745" y="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3"/>
            <p:cNvSpPr/>
            <p:nvPr/>
          </p:nvSpPr>
          <p:spPr>
            <a:xfrm flipH="1">
              <a:off x="8580921" y="989219"/>
              <a:ext cx="194021" cy="191320"/>
            </a:xfrm>
            <a:custGeom>
              <a:rect b="b" l="l" r="r" t="t"/>
              <a:pathLst>
                <a:path extrusionOk="0" h="6445" w="6536">
                  <a:moveTo>
                    <a:pt x="1246" y="1"/>
                  </a:moveTo>
                  <a:lnTo>
                    <a:pt x="760" y="274"/>
                  </a:lnTo>
                  <a:lnTo>
                    <a:pt x="0" y="518"/>
                  </a:lnTo>
                  <a:cubicBezTo>
                    <a:pt x="0" y="518"/>
                    <a:pt x="547" y="609"/>
                    <a:pt x="699" y="1156"/>
                  </a:cubicBezTo>
                  <a:cubicBezTo>
                    <a:pt x="821" y="1703"/>
                    <a:pt x="1489" y="4347"/>
                    <a:pt x="1398" y="6202"/>
                  </a:cubicBezTo>
                  <a:cubicBezTo>
                    <a:pt x="1398" y="6202"/>
                    <a:pt x="2497" y="5873"/>
                    <a:pt x="3851" y="5873"/>
                  </a:cubicBezTo>
                  <a:cubicBezTo>
                    <a:pt x="4715" y="5873"/>
                    <a:pt x="5683" y="6007"/>
                    <a:pt x="6535" y="6445"/>
                  </a:cubicBezTo>
                  <a:cubicBezTo>
                    <a:pt x="4195" y="4439"/>
                    <a:pt x="2553" y="1885"/>
                    <a:pt x="2553" y="1885"/>
                  </a:cubicBezTo>
                  <a:lnTo>
                    <a:pt x="2037" y="761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3"/>
            <p:cNvSpPr/>
            <p:nvPr/>
          </p:nvSpPr>
          <p:spPr>
            <a:xfrm flipH="1">
              <a:off x="7971883" y="2809212"/>
              <a:ext cx="1050315" cy="253569"/>
            </a:xfrm>
            <a:custGeom>
              <a:rect b="b" l="l" r="r" t="t"/>
              <a:pathLst>
                <a:path extrusionOk="0" fill="none" h="8542" w="35382">
                  <a:moveTo>
                    <a:pt x="34865" y="1"/>
                  </a:moveTo>
                  <a:cubicBezTo>
                    <a:pt x="34865" y="1"/>
                    <a:pt x="35381" y="3071"/>
                    <a:pt x="35138" y="3831"/>
                  </a:cubicBezTo>
                  <a:cubicBezTo>
                    <a:pt x="34895" y="4590"/>
                    <a:pt x="29029" y="7782"/>
                    <a:pt x="17205" y="8177"/>
                  </a:cubicBezTo>
                  <a:cubicBezTo>
                    <a:pt x="5381" y="8542"/>
                    <a:pt x="1" y="6141"/>
                    <a:pt x="1" y="614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3"/>
            <p:cNvSpPr/>
            <p:nvPr/>
          </p:nvSpPr>
          <p:spPr>
            <a:xfrm flipH="1">
              <a:off x="7995364" y="2834475"/>
              <a:ext cx="1030426" cy="182296"/>
            </a:xfrm>
            <a:custGeom>
              <a:rect b="b" l="l" r="r" t="t"/>
              <a:pathLst>
                <a:path extrusionOk="0" fill="none" h="6141" w="34712">
                  <a:moveTo>
                    <a:pt x="0" y="3375"/>
                  </a:moveTo>
                  <a:cubicBezTo>
                    <a:pt x="11520" y="6141"/>
                    <a:pt x="23952" y="4925"/>
                    <a:pt x="34712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3"/>
            <p:cNvSpPr/>
            <p:nvPr/>
          </p:nvSpPr>
          <p:spPr>
            <a:xfrm flipH="1">
              <a:off x="7785987" y="2024194"/>
              <a:ext cx="206637" cy="101998"/>
            </a:xfrm>
            <a:custGeom>
              <a:rect b="b" l="l" r="r" t="t"/>
              <a:pathLst>
                <a:path extrusionOk="0" h="3436" w="6961">
                  <a:moveTo>
                    <a:pt x="6687" y="1"/>
                  </a:moveTo>
                  <a:lnTo>
                    <a:pt x="0" y="3101"/>
                  </a:lnTo>
                  <a:lnTo>
                    <a:pt x="91" y="3435"/>
                  </a:lnTo>
                  <a:cubicBezTo>
                    <a:pt x="2123" y="2718"/>
                    <a:pt x="4042" y="2227"/>
                    <a:pt x="5685" y="2227"/>
                  </a:cubicBezTo>
                  <a:cubicBezTo>
                    <a:pt x="6132" y="2227"/>
                    <a:pt x="6558" y="2263"/>
                    <a:pt x="6961" y="2341"/>
                  </a:cubicBezTo>
                  <a:lnTo>
                    <a:pt x="6383" y="456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3"/>
            <p:cNvSpPr/>
            <p:nvPr/>
          </p:nvSpPr>
          <p:spPr>
            <a:xfrm flipH="1">
              <a:off x="8737037" y="703194"/>
              <a:ext cx="117315" cy="123638"/>
            </a:xfrm>
            <a:custGeom>
              <a:rect b="b" l="l" r="r" t="t"/>
              <a:pathLst>
                <a:path extrusionOk="0" h="4165" w="3952">
                  <a:moveTo>
                    <a:pt x="3769" y="0"/>
                  </a:moveTo>
                  <a:lnTo>
                    <a:pt x="213" y="304"/>
                  </a:lnTo>
                  <a:lnTo>
                    <a:pt x="0" y="1064"/>
                  </a:lnTo>
                  <a:cubicBezTo>
                    <a:pt x="0" y="1064"/>
                    <a:pt x="1429" y="1277"/>
                    <a:pt x="1946" y="2371"/>
                  </a:cubicBezTo>
                  <a:cubicBezTo>
                    <a:pt x="2493" y="3466"/>
                    <a:pt x="2705" y="4165"/>
                    <a:pt x="2705" y="4165"/>
                  </a:cubicBezTo>
                  <a:lnTo>
                    <a:pt x="3952" y="407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3"/>
            <p:cNvSpPr/>
            <p:nvPr/>
          </p:nvSpPr>
          <p:spPr>
            <a:xfrm flipH="1">
              <a:off x="7896079" y="1964614"/>
              <a:ext cx="637960" cy="492919"/>
            </a:xfrm>
            <a:custGeom>
              <a:rect b="b" l="l" r="r" t="t"/>
              <a:pathLst>
                <a:path extrusionOk="0" h="16605" w="21491">
                  <a:moveTo>
                    <a:pt x="15936" y="1"/>
                  </a:moveTo>
                  <a:cubicBezTo>
                    <a:pt x="15864" y="1"/>
                    <a:pt x="15789" y="11"/>
                    <a:pt x="15715" y="32"/>
                  </a:cubicBezTo>
                  <a:lnTo>
                    <a:pt x="669" y="4378"/>
                  </a:lnTo>
                  <a:cubicBezTo>
                    <a:pt x="244" y="4500"/>
                    <a:pt x="1" y="4926"/>
                    <a:pt x="122" y="5351"/>
                  </a:cubicBezTo>
                  <a:lnTo>
                    <a:pt x="2554" y="14774"/>
                  </a:lnTo>
                  <a:lnTo>
                    <a:pt x="2949" y="14926"/>
                  </a:lnTo>
                  <a:cubicBezTo>
                    <a:pt x="2949" y="14926"/>
                    <a:pt x="3435" y="14713"/>
                    <a:pt x="4651" y="14500"/>
                  </a:cubicBezTo>
                  <a:cubicBezTo>
                    <a:pt x="4863" y="14458"/>
                    <a:pt x="5050" y="14440"/>
                    <a:pt x="5216" y="14440"/>
                  </a:cubicBezTo>
                  <a:cubicBezTo>
                    <a:pt x="6002" y="14440"/>
                    <a:pt x="6293" y="14834"/>
                    <a:pt x="6293" y="14834"/>
                  </a:cubicBezTo>
                  <a:cubicBezTo>
                    <a:pt x="6293" y="14834"/>
                    <a:pt x="7334" y="14256"/>
                    <a:pt x="9050" y="14256"/>
                  </a:cubicBezTo>
                  <a:cubicBezTo>
                    <a:pt x="9093" y="14256"/>
                    <a:pt x="9136" y="14256"/>
                    <a:pt x="9180" y="14257"/>
                  </a:cubicBezTo>
                  <a:cubicBezTo>
                    <a:pt x="10943" y="14257"/>
                    <a:pt x="13071" y="16506"/>
                    <a:pt x="13071" y="16506"/>
                  </a:cubicBezTo>
                  <a:cubicBezTo>
                    <a:pt x="13071" y="16506"/>
                    <a:pt x="16627" y="16537"/>
                    <a:pt x="18360" y="16597"/>
                  </a:cubicBezTo>
                  <a:cubicBezTo>
                    <a:pt x="18493" y="16602"/>
                    <a:pt x="18624" y="16604"/>
                    <a:pt x="18753" y="16604"/>
                  </a:cubicBezTo>
                  <a:cubicBezTo>
                    <a:pt x="20299" y="16604"/>
                    <a:pt x="21490" y="16293"/>
                    <a:pt x="21490" y="16293"/>
                  </a:cubicBezTo>
                  <a:lnTo>
                    <a:pt x="16718" y="579"/>
                  </a:lnTo>
                  <a:cubicBezTo>
                    <a:pt x="16593" y="228"/>
                    <a:pt x="16281" y="1"/>
                    <a:pt x="1593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3"/>
            <p:cNvSpPr/>
            <p:nvPr/>
          </p:nvSpPr>
          <p:spPr>
            <a:xfrm flipH="1">
              <a:off x="7832904" y="2683788"/>
              <a:ext cx="552230" cy="211209"/>
            </a:xfrm>
            <a:custGeom>
              <a:rect b="b" l="l" r="r" t="t"/>
              <a:pathLst>
                <a:path extrusionOk="0" h="7115" w="18603">
                  <a:moveTo>
                    <a:pt x="7690" y="1"/>
                  </a:moveTo>
                  <a:cubicBezTo>
                    <a:pt x="7690" y="1"/>
                    <a:pt x="7113" y="335"/>
                    <a:pt x="4407" y="761"/>
                  </a:cubicBezTo>
                  <a:cubicBezTo>
                    <a:pt x="3723" y="867"/>
                    <a:pt x="3106" y="907"/>
                    <a:pt x="2565" y="907"/>
                  </a:cubicBezTo>
                  <a:cubicBezTo>
                    <a:pt x="941" y="907"/>
                    <a:pt x="0" y="548"/>
                    <a:pt x="0" y="548"/>
                  </a:cubicBezTo>
                  <a:lnTo>
                    <a:pt x="0" y="548"/>
                  </a:lnTo>
                  <a:lnTo>
                    <a:pt x="1854" y="6536"/>
                  </a:lnTo>
                  <a:cubicBezTo>
                    <a:pt x="1955" y="6887"/>
                    <a:pt x="2283" y="7114"/>
                    <a:pt x="2617" y="7114"/>
                  </a:cubicBezTo>
                  <a:cubicBezTo>
                    <a:pt x="2687" y="7114"/>
                    <a:pt x="2758" y="7104"/>
                    <a:pt x="2827" y="7083"/>
                  </a:cubicBezTo>
                  <a:lnTo>
                    <a:pt x="17933" y="2888"/>
                  </a:lnTo>
                  <a:cubicBezTo>
                    <a:pt x="18359" y="2767"/>
                    <a:pt x="18602" y="2280"/>
                    <a:pt x="18450" y="1855"/>
                  </a:cubicBezTo>
                  <a:lnTo>
                    <a:pt x="18450" y="1855"/>
                  </a:lnTo>
                  <a:cubicBezTo>
                    <a:pt x="18450" y="1855"/>
                    <a:pt x="18444" y="1855"/>
                    <a:pt x="18428" y="1855"/>
                  </a:cubicBezTo>
                  <a:cubicBezTo>
                    <a:pt x="18302" y="1855"/>
                    <a:pt x="17579" y="1831"/>
                    <a:pt x="14742" y="1399"/>
                  </a:cubicBezTo>
                  <a:cubicBezTo>
                    <a:pt x="11550" y="913"/>
                    <a:pt x="7690" y="1"/>
                    <a:pt x="769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3"/>
            <p:cNvSpPr/>
            <p:nvPr/>
          </p:nvSpPr>
          <p:spPr>
            <a:xfrm flipH="1">
              <a:off x="8864272" y="3031204"/>
              <a:ext cx="111912" cy="2112296"/>
            </a:xfrm>
            <a:custGeom>
              <a:rect b="b" l="l" r="r" t="t"/>
              <a:pathLst>
                <a:path extrusionOk="0" fill="none" h="71157" w="3770">
                  <a:moveTo>
                    <a:pt x="2281" y="0"/>
                  </a:moveTo>
                  <a:cubicBezTo>
                    <a:pt x="2281" y="0"/>
                    <a:pt x="3101" y="6505"/>
                    <a:pt x="1" y="10547"/>
                  </a:cubicBezTo>
                  <a:cubicBezTo>
                    <a:pt x="639" y="18268"/>
                    <a:pt x="1916" y="45046"/>
                    <a:pt x="1916" y="45046"/>
                  </a:cubicBezTo>
                  <a:cubicBezTo>
                    <a:pt x="1916" y="45046"/>
                    <a:pt x="578" y="49454"/>
                    <a:pt x="1217" y="53922"/>
                  </a:cubicBezTo>
                  <a:cubicBezTo>
                    <a:pt x="1855" y="58390"/>
                    <a:pt x="3770" y="71156"/>
                    <a:pt x="3770" y="71156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3"/>
            <p:cNvSpPr/>
            <p:nvPr/>
          </p:nvSpPr>
          <p:spPr>
            <a:xfrm flipH="1">
              <a:off x="8864272" y="3344303"/>
              <a:ext cx="112803" cy="1799208"/>
            </a:xfrm>
            <a:custGeom>
              <a:rect b="b" l="l" r="r" t="t"/>
              <a:pathLst>
                <a:path extrusionOk="0" fill="none" h="60610" w="3800">
                  <a:moveTo>
                    <a:pt x="0" y="0"/>
                  </a:moveTo>
                  <a:cubicBezTo>
                    <a:pt x="639" y="7721"/>
                    <a:pt x="1946" y="34499"/>
                    <a:pt x="1946" y="34499"/>
                  </a:cubicBezTo>
                  <a:cubicBezTo>
                    <a:pt x="1946" y="34499"/>
                    <a:pt x="608" y="38907"/>
                    <a:pt x="1247" y="43375"/>
                  </a:cubicBezTo>
                  <a:cubicBezTo>
                    <a:pt x="1885" y="47843"/>
                    <a:pt x="3800" y="60609"/>
                    <a:pt x="3800" y="6060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3"/>
            <p:cNvSpPr/>
            <p:nvPr/>
          </p:nvSpPr>
          <p:spPr>
            <a:xfrm flipH="1">
              <a:off x="8839900" y="3036607"/>
              <a:ext cx="136284" cy="374476"/>
            </a:xfrm>
            <a:custGeom>
              <a:rect b="b" l="l" r="r" t="t"/>
              <a:pathLst>
                <a:path extrusionOk="0" fill="none" h="12615" w="4591">
                  <a:moveTo>
                    <a:pt x="4074" y="0"/>
                  </a:moveTo>
                  <a:cubicBezTo>
                    <a:pt x="4074" y="0"/>
                    <a:pt x="4591" y="8602"/>
                    <a:pt x="1" y="1261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3"/>
            <p:cNvSpPr/>
            <p:nvPr/>
          </p:nvSpPr>
          <p:spPr>
            <a:xfrm flipH="1">
              <a:off x="8153262" y="123900"/>
              <a:ext cx="956451" cy="1047584"/>
            </a:xfrm>
            <a:custGeom>
              <a:rect b="b" l="l" r="r" t="t"/>
              <a:pathLst>
                <a:path extrusionOk="0" h="35290" w="32220">
                  <a:moveTo>
                    <a:pt x="19454" y="0"/>
                  </a:moveTo>
                  <a:cubicBezTo>
                    <a:pt x="12888" y="0"/>
                    <a:pt x="9089" y="4651"/>
                    <a:pt x="8572" y="7569"/>
                  </a:cubicBezTo>
                  <a:cubicBezTo>
                    <a:pt x="4468" y="9058"/>
                    <a:pt x="4195" y="14165"/>
                    <a:pt x="4651" y="16019"/>
                  </a:cubicBezTo>
                  <a:cubicBezTo>
                    <a:pt x="578" y="17995"/>
                    <a:pt x="0" y="24955"/>
                    <a:pt x="2857" y="28238"/>
                  </a:cubicBezTo>
                  <a:cubicBezTo>
                    <a:pt x="4920" y="30633"/>
                    <a:pt x="7210" y="30957"/>
                    <a:pt x="8297" y="30957"/>
                  </a:cubicBezTo>
                  <a:cubicBezTo>
                    <a:pt x="8699" y="30957"/>
                    <a:pt x="8937" y="30913"/>
                    <a:pt x="8937" y="30913"/>
                  </a:cubicBezTo>
                  <a:cubicBezTo>
                    <a:pt x="8937" y="30913"/>
                    <a:pt x="9393" y="34226"/>
                    <a:pt x="12432" y="35290"/>
                  </a:cubicBezTo>
                  <a:cubicBezTo>
                    <a:pt x="12432" y="35290"/>
                    <a:pt x="12675" y="31308"/>
                    <a:pt x="11551" y="29423"/>
                  </a:cubicBezTo>
                  <a:cubicBezTo>
                    <a:pt x="11427" y="29520"/>
                    <a:pt x="11177" y="29580"/>
                    <a:pt x="10853" y="29580"/>
                  </a:cubicBezTo>
                  <a:cubicBezTo>
                    <a:pt x="9747" y="29580"/>
                    <a:pt x="7781" y="28874"/>
                    <a:pt x="7052" y="26475"/>
                  </a:cubicBezTo>
                  <a:cubicBezTo>
                    <a:pt x="6110" y="23405"/>
                    <a:pt x="6444" y="22128"/>
                    <a:pt x="7143" y="21460"/>
                  </a:cubicBezTo>
                  <a:cubicBezTo>
                    <a:pt x="7873" y="20821"/>
                    <a:pt x="8420" y="20426"/>
                    <a:pt x="8420" y="20426"/>
                  </a:cubicBezTo>
                  <a:cubicBezTo>
                    <a:pt x="8420" y="20426"/>
                    <a:pt x="8724" y="19666"/>
                    <a:pt x="8754" y="18633"/>
                  </a:cubicBezTo>
                  <a:cubicBezTo>
                    <a:pt x="8815" y="17600"/>
                    <a:pt x="8997" y="16353"/>
                    <a:pt x="8997" y="16353"/>
                  </a:cubicBezTo>
                  <a:lnTo>
                    <a:pt x="9666" y="16444"/>
                  </a:lnTo>
                  <a:cubicBezTo>
                    <a:pt x="9666" y="16444"/>
                    <a:pt x="13921" y="13375"/>
                    <a:pt x="20153" y="12493"/>
                  </a:cubicBezTo>
                  <a:cubicBezTo>
                    <a:pt x="22109" y="12208"/>
                    <a:pt x="23689" y="12110"/>
                    <a:pt x="24936" y="12110"/>
                  </a:cubicBezTo>
                  <a:cubicBezTo>
                    <a:pt x="27680" y="12110"/>
                    <a:pt x="28815" y="12584"/>
                    <a:pt x="28815" y="12584"/>
                  </a:cubicBezTo>
                  <a:cubicBezTo>
                    <a:pt x="28815" y="12584"/>
                    <a:pt x="29818" y="14803"/>
                    <a:pt x="29910" y="16688"/>
                  </a:cubicBezTo>
                  <a:cubicBezTo>
                    <a:pt x="30001" y="18572"/>
                    <a:pt x="29849" y="19575"/>
                    <a:pt x="29849" y="19575"/>
                  </a:cubicBezTo>
                  <a:lnTo>
                    <a:pt x="28542" y="19514"/>
                  </a:lnTo>
                  <a:lnTo>
                    <a:pt x="28542" y="19514"/>
                  </a:lnTo>
                  <a:lnTo>
                    <a:pt x="28755" y="22919"/>
                  </a:lnTo>
                  <a:cubicBezTo>
                    <a:pt x="28755" y="22919"/>
                    <a:pt x="32037" y="21034"/>
                    <a:pt x="32129" y="16870"/>
                  </a:cubicBezTo>
                  <a:cubicBezTo>
                    <a:pt x="32220" y="12706"/>
                    <a:pt x="30274" y="9909"/>
                    <a:pt x="30274" y="9909"/>
                  </a:cubicBezTo>
                  <a:cubicBezTo>
                    <a:pt x="30274" y="9909"/>
                    <a:pt x="30090" y="9512"/>
                    <a:pt x="29843" y="9472"/>
                  </a:cubicBezTo>
                  <a:lnTo>
                    <a:pt x="29843" y="9472"/>
                  </a:lnTo>
                  <a:cubicBezTo>
                    <a:pt x="29912" y="9063"/>
                    <a:pt x="29917" y="8491"/>
                    <a:pt x="29788" y="7691"/>
                  </a:cubicBezTo>
                  <a:cubicBezTo>
                    <a:pt x="29332" y="5016"/>
                    <a:pt x="26718" y="4803"/>
                    <a:pt x="26718" y="4803"/>
                  </a:cubicBezTo>
                  <a:cubicBezTo>
                    <a:pt x="26718" y="4803"/>
                    <a:pt x="25989" y="0"/>
                    <a:pt x="19454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3"/>
            <p:cNvSpPr/>
            <p:nvPr/>
          </p:nvSpPr>
          <p:spPr>
            <a:xfrm flipH="1">
              <a:off x="8817336" y="593118"/>
              <a:ext cx="65010" cy="138065"/>
            </a:xfrm>
            <a:custGeom>
              <a:rect b="b" l="l" r="r" t="t"/>
              <a:pathLst>
                <a:path extrusionOk="0" fill="none" h="4651" w="2190">
                  <a:moveTo>
                    <a:pt x="1034" y="0"/>
                  </a:moveTo>
                  <a:cubicBezTo>
                    <a:pt x="1034" y="0"/>
                    <a:pt x="2189" y="3131"/>
                    <a:pt x="1" y="465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3"/>
            <p:cNvSpPr/>
            <p:nvPr/>
          </p:nvSpPr>
          <p:spPr>
            <a:xfrm flipH="1">
              <a:off x="8218203" y="609356"/>
              <a:ext cx="638851" cy="97486"/>
            </a:xfrm>
            <a:custGeom>
              <a:rect b="b" l="l" r="r" t="t"/>
              <a:pathLst>
                <a:path extrusionOk="0" fill="none" h="3284" w="21521">
                  <a:moveTo>
                    <a:pt x="578" y="152"/>
                  </a:moveTo>
                  <a:lnTo>
                    <a:pt x="21429" y="0"/>
                  </a:lnTo>
                  <a:lnTo>
                    <a:pt x="21520" y="3131"/>
                  </a:lnTo>
                  <a:lnTo>
                    <a:pt x="0" y="3283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3"/>
            <p:cNvSpPr/>
            <p:nvPr/>
          </p:nvSpPr>
          <p:spPr>
            <a:xfrm flipH="1">
              <a:off x="8223634" y="483487"/>
              <a:ext cx="600053" cy="129486"/>
            </a:xfrm>
            <a:custGeom>
              <a:rect b="b" l="l" r="r" t="t"/>
              <a:pathLst>
                <a:path extrusionOk="0" h="4362" w="20214">
                  <a:moveTo>
                    <a:pt x="14445" y="0"/>
                  </a:moveTo>
                  <a:cubicBezTo>
                    <a:pt x="10768" y="0"/>
                    <a:pt x="5358" y="808"/>
                    <a:pt x="1" y="4362"/>
                  </a:cubicBezTo>
                  <a:lnTo>
                    <a:pt x="20214" y="4119"/>
                  </a:lnTo>
                  <a:cubicBezTo>
                    <a:pt x="20214" y="4119"/>
                    <a:pt x="19879" y="1565"/>
                    <a:pt x="19028" y="532"/>
                  </a:cubicBezTo>
                  <a:cubicBezTo>
                    <a:pt x="18838" y="418"/>
                    <a:pt x="17089" y="0"/>
                    <a:pt x="1444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3"/>
            <p:cNvSpPr/>
            <p:nvPr/>
          </p:nvSpPr>
          <p:spPr>
            <a:xfrm flipH="1">
              <a:off x="8223634" y="431596"/>
              <a:ext cx="600053" cy="181375"/>
            </a:xfrm>
            <a:custGeom>
              <a:rect b="b" l="l" r="r" t="t"/>
              <a:pathLst>
                <a:path extrusionOk="0" fill="none" h="6110" w="20214">
                  <a:moveTo>
                    <a:pt x="20214" y="5867"/>
                  </a:moveTo>
                  <a:cubicBezTo>
                    <a:pt x="20214" y="5867"/>
                    <a:pt x="19879" y="3313"/>
                    <a:pt x="19028" y="2280"/>
                  </a:cubicBezTo>
                  <a:cubicBezTo>
                    <a:pt x="18572" y="2006"/>
                    <a:pt x="9211" y="0"/>
                    <a:pt x="1" y="611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3"/>
            <p:cNvSpPr/>
            <p:nvPr/>
          </p:nvSpPr>
          <p:spPr>
            <a:xfrm flipH="1">
              <a:off x="8243465" y="381961"/>
              <a:ext cx="600082" cy="221984"/>
            </a:xfrm>
            <a:custGeom>
              <a:rect b="b" l="l" r="r" t="t"/>
              <a:pathLst>
                <a:path extrusionOk="0" fill="none" h="7478" w="20215">
                  <a:moveTo>
                    <a:pt x="19819" y="4074"/>
                  </a:moveTo>
                  <a:lnTo>
                    <a:pt x="20214" y="1794"/>
                  </a:lnTo>
                  <a:cubicBezTo>
                    <a:pt x="20214" y="1794"/>
                    <a:pt x="16141" y="1"/>
                    <a:pt x="9576" y="1156"/>
                  </a:cubicBezTo>
                  <a:cubicBezTo>
                    <a:pt x="3041" y="2341"/>
                    <a:pt x="1" y="7478"/>
                    <a:pt x="1" y="747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3"/>
            <p:cNvSpPr/>
            <p:nvPr/>
          </p:nvSpPr>
          <p:spPr>
            <a:xfrm flipH="1">
              <a:off x="8737041" y="710407"/>
              <a:ext cx="211149" cy="318550"/>
            </a:xfrm>
            <a:custGeom>
              <a:rect b="b" l="l" r="r" t="t"/>
              <a:pathLst>
                <a:path extrusionOk="0" fill="none" h="10731" w="7113">
                  <a:moveTo>
                    <a:pt x="4833" y="1794"/>
                  </a:moveTo>
                  <a:cubicBezTo>
                    <a:pt x="4833" y="1794"/>
                    <a:pt x="3769" y="1"/>
                    <a:pt x="1885" y="1520"/>
                  </a:cubicBezTo>
                  <a:cubicBezTo>
                    <a:pt x="0" y="3040"/>
                    <a:pt x="1368" y="7934"/>
                    <a:pt x="3617" y="9332"/>
                  </a:cubicBezTo>
                  <a:cubicBezTo>
                    <a:pt x="5866" y="10730"/>
                    <a:pt x="7113" y="9271"/>
                    <a:pt x="7113" y="927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3"/>
            <p:cNvSpPr/>
            <p:nvPr/>
          </p:nvSpPr>
          <p:spPr>
            <a:xfrm flipH="1">
              <a:off x="8722581" y="1004567"/>
              <a:ext cx="138095" cy="353726"/>
            </a:xfrm>
            <a:custGeom>
              <a:rect b="b" l="l" r="r" t="t"/>
              <a:pathLst>
                <a:path extrusionOk="0" fill="none" h="11916" w="4652">
                  <a:moveTo>
                    <a:pt x="3344" y="1"/>
                  </a:moveTo>
                  <a:cubicBezTo>
                    <a:pt x="3344" y="1"/>
                    <a:pt x="4651" y="4681"/>
                    <a:pt x="4195" y="6870"/>
                  </a:cubicBezTo>
                  <a:cubicBezTo>
                    <a:pt x="3770" y="9058"/>
                    <a:pt x="3648" y="10913"/>
                    <a:pt x="0" y="11916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3"/>
            <p:cNvSpPr/>
            <p:nvPr/>
          </p:nvSpPr>
          <p:spPr>
            <a:xfrm flipH="1">
              <a:off x="8247081" y="703194"/>
              <a:ext cx="470121" cy="563956"/>
            </a:xfrm>
            <a:custGeom>
              <a:rect b="b" l="l" r="r" t="t"/>
              <a:pathLst>
                <a:path extrusionOk="0" fill="none" h="18998" w="15837">
                  <a:moveTo>
                    <a:pt x="15198" y="0"/>
                  </a:moveTo>
                  <a:cubicBezTo>
                    <a:pt x="15198" y="0"/>
                    <a:pt x="15837" y="4712"/>
                    <a:pt x="15320" y="9058"/>
                  </a:cubicBezTo>
                  <a:cubicBezTo>
                    <a:pt x="14834" y="13405"/>
                    <a:pt x="14590" y="16779"/>
                    <a:pt x="10700" y="17569"/>
                  </a:cubicBezTo>
                  <a:cubicBezTo>
                    <a:pt x="3374" y="18998"/>
                    <a:pt x="0" y="10244"/>
                    <a:pt x="0" y="1024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3"/>
            <p:cNvSpPr/>
            <p:nvPr/>
          </p:nvSpPr>
          <p:spPr>
            <a:xfrm flipH="1">
              <a:off x="8336393" y="1235554"/>
              <a:ext cx="106510" cy="169679"/>
            </a:xfrm>
            <a:custGeom>
              <a:rect b="b" l="l" r="r" t="t"/>
              <a:pathLst>
                <a:path extrusionOk="0" fill="none" h="5716" w="3588">
                  <a:moveTo>
                    <a:pt x="335" y="1"/>
                  </a:moveTo>
                  <a:cubicBezTo>
                    <a:pt x="335" y="1"/>
                    <a:pt x="1" y="4378"/>
                    <a:pt x="3587" y="571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3"/>
            <p:cNvSpPr/>
            <p:nvPr/>
          </p:nvSpPr>
          <p:spPr>
            <a:xfrm flipH="1">
              <a:off x="8242581" y="1333013"/>
              <a:ext cx="782318" cy="630747"/>
            </a:xfrm>
            <a:custGeom>
              <a:rect b="b" l="l" r="r" t="t"/>
              <a:pathLst>
                <a:path extrusionOk="0" fill="none" h="21248" w="26354">
                  <a:moveTo>
                    <a:pt x="20822" y="183"/>
                  </a:moveTo>
                  <a:cubicBezTo>
                    <a:pt x="20822" y="183"/>
                    <a:pt x="24195" y="365"/>
                    <a:pt x="25107" y="1672"/>
                  </a:cubicBezTo>
                  <a:cubicBezTo>
                    <a:pt x="26019" y="2949"/>
                    <a:pt x="26354" y="4833"/>
                    <a:pt x="26262" y="7782"/>
                  </a:cubicBezTo>
                  <a:cubicBezTo>
                    <a:pt x="26171" y="10761"/>
                    <a:pt x="24256" y="20913"/>
                    <a:pt x="24256" y="20913"/>
                  </a:cubicBezTo>
                  <a:lnTo>
                    <a:pt x="23010" y="21247"/>
                  </a:lnTo>
                  <a:cubicBezTo>
                    <a:pt x="23010" y="21247"/>
                    <a:pt x="20578" y="15867"/>
                    <a:pt x="15867" y="11520"/>
                  </a:cubicBezTo>
                  <a:cubicBezTo>
                    <a:pt x="11125" y="7144"/>
                    <a:pt x="0" y="1216"/>
                    <a:pt x="0" y="1216"/>
                  </a:cubicBezTo>
                  <a:cubicBezTo>
                    <a:pt x="0" y="1216"/>
                    <a:pt x="2371" y="1"/>
                    <a:pt x="3770" y="304"/>
                  </a:cubicBezTo>
                  <a:cubicBezTo>
                    <a:pt x="4894" y="365"/>
                    <a:pt x="11612" y="3739"/>
                    <a:pt x="16657" y="7751"/>
                  </a:cubicBezTo>
                  <a:cubicBezTo>
                    <a:pt x="21703" y="11764"/>
                    <a:pt x="22797" y="14469"/>
                    <a:pt x="22797" y="14469"/>
                  </a:cubicBezTo>
                  <a:cubicBezTo>
                    <a:pt x="22797" y="14469"/>
                    <a:pt x="25077" y="4590"/>
                    <a:pt x="22828" y="158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3"/>
            <p:cNvSpPr/>
            <p:nvPr/>
          </p:nvSpPr>
          <p:spPr>
            <a:xfrm flipH="1">
              <a:off x="9028495" y="1372703"/>
              <a:ext cx="89352" cy="29804"/>
            </a:xfrm>
            <a:custGeom>
              <a:rect b="b" l="l" r="r" t="t"/>
              <a:pathLst>
                <a:path extrusionOk="0" fill="none" h="1004" w="3010">
                  <a:moveTo>
                    <a:pt x="1" y="1004"/>
                  </a:moveTo>
                  <a:cubicBezTo>
                    <a:pt x="1" y="1004"/>
                    <a:pt x="1520" y="548"/>
                    <a:pt x="3010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3"/>
            <p:cNvSpPr/>
            <p:nvPr/>
          </p:nvSpPr>
          <p:spPr>
            <a:xfrm flipH="1">
              <a:off x="7790510" y="1382648"/>
              <a:ext cx="489981" cy="736307"/>
            </a:xfrm>
            <a:custGeom>
              <a:rect b="b" l="l" r="r" t="t"/>
              <a:pathLst>
                <a:path extrusionOk="0" fill="none" h="24804" w="16506">
                  <a:moveTo>
                    <a:pt x="1" y="0"/>
                  </a:moveTo>
                  <a:cubicBezTo>
                    <a:pt x="1" y="0"/>
                    <a:pt x="1460" y="517"/>
                    <a:pt x="3800" y="1794"/>
                  </a:cubicBezTo>
                  <a:cubicBezTo>
                    <a:pt x="9393" y="4712"/>
                    <a:pt x="13588" y="10122"/>
                    <a:pt x="16506" y="21460"/>
                  </a:cubicBezTo>
                  <a:cubicBezTo>
                    <a:pt x="15077" y="22371"/>
                    <a:pt x="9606" y="24803"/>
                    <a:pt x="9606" y="24803"/>
                  </a:cubicBezTo>
                  <a:cubicBezTo>
                    <a:pt x="9606" y="24803"/>
                    <a:pt x="10244" y="21399"/>
                    <a:pt x="9697" y="15776"/>
                  </a:cubicBezTo>
                  <a:cubicBezTo>
                    <a:pt x="9120" y="10183"/>
                    <a:pt x="6840" y="6779"/>
                    <a:pt x="6840" y="677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3"/>
            <p:cNvSpPr/>
            <p:nvPr/>
          </p:nvSpPr>
          <p:spPr>
            <a:xfrm flipH="1">
              <a:off x="7643434" y="2032328"/>
              <a:ext cx="987145" cy="730874"/>
            </a:xfrm>
            <a:custGeom>
              <a:rect b="b" l="l" r="r" t="t"/>
              <a:pathLst>
                <a:path extrusionOk="0" fill="none" h="24621" w="33254">
                  <a:moveTo>
                    <a:pt x="27782" y="0"/>
                  </a:moveTo>
                  <a:cubicBezTo>
                    <a:pt x="27782" y="0"/>
                    <a:pt x="31399" y="10487"/>
                    <a:pt x="32341" y="14195"/>
                  </a:cubicBezTo>
                  <a:cubicBezTo>
                    <a:pt x="33253" y="17873"/>
                    <a:pt x="33101" y="20000"/>
                    <a:pt x="32250" y="21155"/>
                  </a:cubicBezTo>
                  <a:cubicBezTo>
                    <a:pt x="31399" y="22280"/>
                    <a:pt x="31703" y="22918"/>
                    <a:pt x="29423" y="23769"/>
                  </a:cubicBezTo>
                  <a:cubicBezTo>
                    <a:pt x="27144" y="24621"/>
                    <a:pt x="16019" y="22067"/>
                    <a:pt x="16019" y="22067"/>
                  </a:cubicBezTo>
                  <a:cubicBezTo>
                    <a:pt x="16019" y="22067"/>
                    <a:pt x="12402" y="23344"/>
                    <a:pt x="8268" y="22493"/>
                  </a:cubicBezTo>
                  <a:cubicBezTo>
                    <a:pt x="2462" y="23192"/>
                    <a:pt x="1885" y="20821"/>
                    <a:pt x="1885" y="20821"/>
                  </a:cubicBezTo>
                  <a:cubicBezTo>
                    <a:pt x="1885" y="20821"/>
                    <a:pt x="1095" y="20578"/>
                    <a:pt x="760" y="19575"/>
                  </a:cubicBezTo>
                  <a:cubicBezTo>
                    <a:pt x="31" y="18937"/>
                    <a:pt x="699" y="17873"/>
                    <a:pt x="699" y="17873"/>
                  </a:cubicBezTo>
                  <a:cubicBezTo>
                    <a:pt x="699" y="17873"/>
                    <a:pt x="0" y="17447"/>
                    <a:pt x="517" y="16414"/>
                  </a:cubicBezTo>
                  <a:cubicBezTo>
                    <a:pt x="882" y="15684"/>
                    <a:pt x="4104" y="13830"/>
                    <a:pt x="5958" y="12827"/>
                  </a:cubicBezTo>
                  <a:cubicBezTo>
                    <a:pt x="6748" y="12371"/>
                    <a:pt x="7660" y="12189"/>
                    <a:pt x="8572" y="12310"/>
                  </a:cubicBezTo>
                  <a:lnTo>
                    <a:pt x="9697" y="12462"/>
                  </a:lnTo>
                  <a:cubicBezTo>
                    <a:pt x="9697" y="12462"/>
                    <a:pt x="11733" y="11550"/>
                    <a:pt x="13010" y="12189"/>
                  </a:cubicBezTo>
                  <a:cubicBezTo>
                    <a:pt x="14286" y="12857"/>
                    <a:pt x="15137" y="13587"/>
                    <a:pt x="15137" y="13587"/>
                  </a:cubicBezTo>
                  <a:lnTo>
                    <a:pt x="16414" y="14134"/>
                  </a:lnTo>
                  <a:lnTo>
                    <a:pt x="24013" y="14286"/>
                  </a:lnTo>
                  <a:cubicBezTo>
                    <a:pt x="24013" y="14286"/>
                    <a:pt x="27843" y="13678"/>
                    <a:pt x="30092" y="1516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3"/>
            <p:cNvSpPr/>
            <p:nvPr/>
          </p:nvSpPr>
          <p:spPr>
            <a:xfrm flipH="1">
              <a:off x="8242556" y="2403166"/>
              <a:ext cx="121827" cy="17188"/>
            </a:xfrm>
            <a:custGeom>
              <a:rect b="b" l="l" r="r" t="t"/>
              <a:pathLst>
                <a:path extrusionOk="0" fill="none" h="579" w="4104">
                  <a:moveTo>
                    <a:pt x="0" y="1"/>
                  </a:moveTo>
                  <a:lnTo>
                    <a:pt x="3739" y="548"/>
                  </a:lnTo>
                  <a:lnTo>
                    <a:pt x="4104" y="578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3"/>
            <p:cNvSpPr/>
            <p:nvPr/>
          </p:nvSpPr>
          <p:spPr>
            <a:xfrm flipH="1">
              <a:off x="8470843" y="2483467"/>
              <a:ext cx="138985" cy="79437"/>
            </a:xfrm>
            <a:custGeom>
              <a:rect b="b" l="l" r="r" t="t"/>
              <a:pathLst>
                <a:path extrusionOk="0" fill="none" h="2676" w="4682">
                  <a:moveTo>
                    <a:pt x="0" y="2676"/>
                  </a:moveTo>
                  <a:lnTo>
                    <a:pt x="4377" y="700"/>
                  </a:lnTo>
                  <a:lnTo>
                    <a:pt x="4681" y="1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3"/>
            <p:cNvSpPr/>
            <p:nvPr/>
          </p:nvSpPr>
          <p:spPr>
            <a:xfrm flipH="1">
              <a:off x="8444690" y="2540316"/>
              <a:ext cx="162436" cy="73114"/>
            </a:xfrm>
            <a:custGeom>
              <a:rect b="b" l="l" r="r" t="t"/>
              <a:pathLst>
                <a:path extrusionOk="0" fill="none" h="2463" w="5472">
                  <a:moveTo>
                    <a:pt x="1" y="2463"/>
                  </a:moveTo>
                  <a:lnTo>
                    <a:pt x="4986" y="1004"/>
                  </a:lnTo>
                  <a:lnTo>
                    <a:pt x="5472" y="1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3"/>
            <p:cNvSpPr/>
            <p:nvPr/>
          </p:nvSpPr>
          <p:spPr>
            <a:xfrm flipH="1">
              <a:off x="8394136" y="2600786"/>
              <a:ext cx="181405" cy="52364"/>
            </a:xfrm>
            <a:custGeom>
              <a:rect b="b" l="l" r="r" t="t"/>
              <a:pathLst>
                <a:path extrusionOk="0" fill="none" h="1764" w="6111">
                  <a:moveTo>
                    <a:pt x="1" y="1763"/>
                  </a:moveTo>
                  <a:lnTo>
                    <a:pt x="4985" y="851"/>
                  </a:lnTo>
                  <a:lnTo>
                    <a:pt x="6110" y="0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3"/>
            <p:cNvSpPr/>
            <p:nvPr/>
          </p:nvSpPr>
          <p:spPr>
            <a:xfrm flipH="1">
              <a:off x="8966216" y="2423026"/>
              <a:ext cx="177783" cy="1166680"/>
            </a:xfrm>
            <a:custGeom>
              <a:rect b="b" l="l" r="r" t="t"/>
              <a:pathLst>
                <a:path extrusionOk="0" fill="none" h="39302" w="5989">
                  <a:moveTo>
                    <a:pt x="3709" y="0"/>
                  </a:moveTo>
                  <a:cubicBezTo>
                    <a:pt x="3709" y="0"/>
                    <a:pt x="3617" y="4043"/>
                    <a:pt x="3344" y="6140"/>
                  </a:cubicBezTo>
                  <a:cubicBezTo>
                    <a:pt x="3921" y="11247"/>
                    <a:pt x="3860" y="25989"/>
                    <a:pt x="3860" y="25989"/>
                  </a:cubicBezTo>
                  <a:cubicBezTo>
                    <a:pt x="3860" y="25989"/>
                    <a:pt x="4985" y="27995"/>
                    <a:pt x="5289" y="28724"/>
                  </a:cubicBezTo>
                  <a:cubicBezTo>
                    <a:pt x="5623" y="29454"/>
                    <a:pt x="5927" y="30457"/>
                    <a:pt x="5958" y="31004"/>
                  </a:cubicBezTo>
                  <a:cubicBezTo>
                    <a:pt x="5988" y="31521"/>
                    <a:pt x="4864" y="33223"/>
                    <a:pt x="4833" y="33557"/>
                  </a:cubicBezTo>
                  <a:cubicBezTo>
                    <a:pt x="4803" y="33861"/>
                    <a:pt x="4590" y="34378"/>
                    <a:pt x="4073" y="34530"/>
                  </a:cubicBezTo>
                  <a:cubicBezTo>
                    <a:pt x="4073" y="34530"/>
                    <a:pt x="4012" y="37904"/>
                    <a:pt x="3222" y="38603"/>
                  </a:cubicBezTo>
                  <a:cubicBezTo>
                    <a:pt x="2432" y="39302"/>
                    <a:pt x="1429" y="39120"/>
                    <a:pt x="973" y="38451"/>
                  </a:cubicBezTo>
                  <a:cubicBezTo>
                    <a:pt x="547" y="37782"/>
                    <a:pt x="0" y="37600"/>
                    <a:pt x="0" y="3760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3"/>
            <p:cNvSpPr/>
            <p:nvPr/>
          </p:nvSpPr>
          <p:spPr>
            <a:xfrm flipH="1">
              <a:off x="7961044" y="2941849"/>
              <a:ext cx="137174" cy="2165550"/>
            </a:xfrm>
            <a:custGeom>
              <a:rect b="b" l="l" r="r" t="t"/>
              <a:pathLst>
                <a:path extrusionOk="0" fill="none" h="72951" w="4621">
                  <a:moveTo>
                    <a:pt x="3132" y="1"/>
                  </a:moveTo>
                  <a:cubicBezTo>
                    <a:pt x="3132" y="1"/>
                    <a:pt x="3770" y="2554"/>
                    <a:pt x="4195" y="6536"/>
                  </a:cubicBezTo>
                  <a:cubicBezTo>
                    <a:pt x="4621" y="10518"/>
                    <a:pt x="3770" y="17661"/>
                    <a:pt x="3770" y="17661"/>
                  </a:cubicBezTo>
                  <a:lnTo>
                    <a:pt x="3770" y="38178"/>
                  </a:lnTo>
                  <a:cubicBezTo>
                    <a:pt x="3770" y="38178"/>
                    <a:pt x="3831" y="42585"/>
                    <a:pt x="2281" y="50123"/>
                  </a:cubicBezTo>
                  <a:cubicBezTo>
                    <a:pt x="1429" y="60610"/>
                    <a:pt x="1" y="72950"/>
                    <a:pt x="1" y="7295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3"/>
            <p:cNvSpPr/>
            <p:nvPr/>
          </p:nvSpPr>
          <p:spPr>
            <a:xfrm flipH="1">
              <a:off x="8330992" y="3372267"/>
              <a:ext cx="152522" cy="1754087"/>
            </a:xfrm>
            <a:custGeom>
              <a:rect b="b" l="l" r="r" t="t"/>
              <a:pathLst>
                <a:path extrusionOk="0" fill="none" h="59090" w="5138">
                  <a:moveTo>
                    <a:pt x="5138" y="1"/>
                  </a:moveTo>
                  <a:cubicBezTo>
                    <a:pt x="5138" y="1"/>
                    <a:pt x="2585" y="3010"/>
                    <a:pt x="2098" y="4590"/>
                  </a:cubicBezTo>
                  <a:cubicBezTo>
                    <a:pt x="1612" y="6140"/>
                    <a:pt x="2281" y="22189"/>
                    <a:pt x="1855" y="27144"/>
                  </a:cubicBezTo>
                  <a:cubicBezTo>
                    <a:pt x="2189" y="33952"/>
                    <a:pt x="913" y="35837"/>
                    <a:pt x="913" y="35837"/>
                  </a:cubicBezTo>
                  <a:lnTo>
                    <a:pt x="1" y="59090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3"/>
            <p:cNvSpPr/>
            <p:nvPr/>
          </p:nvSpPr>
          <p:spPr>
            <a:xfrm flipH="1">
              <a:off x="8193857" y="705005"/>
              <a:ext cx="547718" cy="615370"/>
            </a:xfrm>
            <a:custGeom>
              <a:rect b="b" l="l" r="r" t="t"/>
              <a:pathLst>
                <a:path extrusionOk="0" fill="none" h="20730" w="18451">
                  <a:moveTo>
                    <a:pt x="1" y="395"/>
                  </a:moveTo>
                  <a:cubicBezTo>
                    <a:pt x="1" y="395"/>
                    <a:pt x="153" y="11946"/>
                    <a:pt x="1612" y="15715"/>
                  </a:cubicBezTo>
                  <a:cubicBezTo>
                    <a:pt x="3071" y="19484"/>
                    <a:pt x="9363" y="20730"/>
                    <a:pt x="13922" y="19727"/>
                  </a:cubicBezTo>
                  <a:cubicBezTo>
                    <a:pt x="18451" y="18754"/>
                    <a:pt x="18025" y="11459"/>
                    <a:pt x="17965" y="8845"/>
                  </a:cubicBezTo>
                  <a:cubicBezTo>
                    <a:pt x="17934" y="6262"/>
                    <a:pt x="17448" y="0"/>
                    <a:pt x="17448" y="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3"/>
            <p:cNvSpPr/>
            <p:nvPr/>
          </p:nvSpPr>
          <p:spPr>
            <a:xfrm flipH="1">
              <a:off x="8772215" y="760933"/>
              <a:ext cx="113723" cy="192210"/>
            </a:xfrm>
            <a:custGeom>
              <a:rect b="b" l="l" r="r" t="t"/>
              <a:pathLst>
                <a:path extrusionOk="0" fill="none" h="6475" w="3831">
                  <a:moveTo>
                    <a:pt x="426" y="2037"/>
                  </a:moveTo>
                  <a:cubicBezTo>
                    <a:pt x="0" y="1551"/>
                    <a:pt x="92" y="761"/>
                    <a:pt x="578" y="365"/>
                  </a:cubicBezTo>
                  <a:cubicBezTo>
                    <a:pt x="1095" y="1"/>
                    <a:pt x="1885" y="153"/>
                    <a:pt x="2219" y="669"/>
                  </a:cubicBezTo>
                  <a:cubicBezTo>
                    <a:pt x="2706" y="1399"/>
                    <a:pt x="2189" y="2463"/>
                    <a:pt x="2462" y="3314"/>
                  </a:cubicBezTo>
                  <a:cubicBezTo>
                    <a:pt x="2645" y="3800"/>
                    <a:pt x="3040" y="4165"/>
                    <a:pt x="3314" y="4560"/>
                  </a:cubicBezTo>
                  <a:cubicBezTo>
                    <a:pt x="3617" y="4986"/>
                    <a:pt x="3830" y="5563"/>
                    <a:pt x="3557" y="5989"/>
                  </a:cubicBezTo>
                  <a:cubicBezTo>
                    <a:pt x="3344" y="6353"/>
                    <a:pt x="2858" y="6475"/>
                    <a:pt x="2462" y="6353"/>
                  </a:cubicBezTo>
                  <a:cubicBezTo>
                    <a:pt x="2067" y="6232"/>
                    <a:pt x="1733" y="5928"/>
                    <a:pt x="1551" y="5563"/>
                  </a:cubicBezTo>
                  <a:cubicBezTo>
                    <a:pt x="1338" y="5198"/>
                    <a:pt x="1247" y="4803"/>
                    <a:pt x="1125" y="437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3"/>
            <p:cNvSpPr/>
            <p:nvPr/>
          </p:nvSpPr>
          <p:spPr>
            <a:xfrm flipH="1">
              <a:off x="9118708" y="3441763"/>
              <a:ext cx="19889" cy="111912"/>
            </a:xfrm>
            <a:custGeom>
              <a:rect b="b" l="l" r="r" t="t"/>
              <a:pathLst>
                <a:path extrusionOk="0" fill="none" h="3770" w="670">
                  <a:moveTo>
                    <a:pt x="1" y="0"/>
                  </a:moveTo>
                  <a:lnTo>
                    <a:pt x="517" y="881"/>
                  </a:lnTo>
                  <a:lnTo>
                    <a:pt x="669" y="3769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3"/>
            <p:cNvSpPr/>
            <p:nvPr/>
          </p:nvSpPr>
          <p:spPr>
            <a:xfrm flipH="1">
              <a:off x="9021248" y="3344303"/>
              <a:ext cx="9974" cy="98376"/>
            </a:xfrm>
            <a:custGeom>
              <a:rect b="b" l="l" r="r" t="t"/>
              <a:pathLst>
                <a:path extrusionOk="0" fill="none" h="3314" w="336">
                  <a:moveTo>
                    <a:pt x="335" y="0"/>
                  </a:moveTo>
                  <a:lnTo>
                    <a:pt x="1" y="730"/>
                  </a:lnTo>
                  <a:lnTo>
                    <a:pt x="183" y="3313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3"/>
            <p:cNvSpPr/>
            <p:nvPr/>
          </p:nvSpPr>
          <p:spPr>
            <a:xfrm flipH="1">
              <a:off x="8536713" y="768147"/>
              <a:ext cx="38828" cy="87571"/>
            </a:xfrm>
            <a:custGeom>
              <a:rect b="b" l="l" r="r" t="t"/>
              <a:pathLst>
                <a:path extrusionOk="0" h="2950" w="1308">
                  <a:moveTo>
                    <a:pt x="669" y="1"/>
                  </a:moveTo>
                  <a:cubicBezTo>
                    <a:pt x="274" y="1"/>
                    <a:pt x="1" y="670"/>
                    <a:pt x="1" y="1490"/>
                  </a:cubicBezTo>
                  <a:cubicBezTo>
                    <a:pt x="1" y="2281"/>
                    <a:pt x="304" y="2949"/>
                    <a:pt x="669" y="2949"/>
                  </a:cubicBezTo>
                  <a:cubicBezTo>
                    <a:pt x="1034" y="2949"/>
                    <a:pt x="1308" y="2281"/>
                    <a:pt x="1308" y="1490"/>
                  </a:cubicBezTo>
                  <a:cubicBezTo>
                    <a:pt x="1308" y="670"/>
                    <a:pt x="103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3"/>
            <p:cNvSpPr/>
            <p:nvPr/>
          </p:nvSpPr>
          <p:spPr>
            <a:xfrm flipH="1">
              <a:off x="8347226" y="768147"/>
              <a:ext cx="38828" cy="87571"/>
            </a:xfrm>
            <a:custGeom>
              <a:rect b="b" l="l" r="r" t="t"/>
              <a:pathLst>
                <a:path extrusionOk="0" h="2950" w="1308">
                  <a:moveTo>
                    <a:pt x="669" y="1"/>
                  </a:moveTo>
                  <a:cubicBezTo>
                    <a:pt x="305" y="1"/>
                    <a:pt x="1" y="670"/>
                    <a:pt x="1" y="1490"/>
                  </a:cubicBezTo>
                  <a:cubicBezTo>
                    <a:pt x="1" y="2281"/>
                    <a:pt x="305" y="2949"/>
                    <a:pt x="669" y="2949"/>
                  </a:cubicBezTo>
                  <a:cubicBezTo>
                    <a:pt x="1034" y="2949"/>
                    <a:pt x="1308" y="2281"/>
                    <a:pt x="1308" y="1490"/>
                  </a:cubicBezTo>
                  <a:cubicBezTo>
                    <a:pt x="1308" y="670"/>
                    <a:pt x="103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3"/>
            <p:cNvSpPr/>
            <p:nvPr/>
          </p:nvSpPr>
          <p:spPr>
            <a:xfrm flipH="1">
              <a:off x="8367978" y="817782"/>
              <a:ext cx="64980" cy="172381"/>
            </a:xfrm>
            <a:custGeom>
              <a:rect b="b" l="l" r="r" t="t"/>
              <a:pathLst>
                <a:path extrusionOk="0" fill="none" h="5807" w="2189">
                  <a:moveTo>
                    <a:pt x="426" y="1"/>
                  </a:moveTo>
                  <a:cubicBezTo>
                    <a:pt x="0" y="1976"/>
                    <a:pt x="730" y="4013"/>
                    <a:pt x="2189" y="4438"/>
                  </a:cubicBezTo>
                  <a:cubicBezTo>
                    <a:pt x="1854" y="5624"/>
                    <a:pt x="578" y="5806"/>
                    <a:pt x="578" y="5806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3"/>
            <p:cNvSpPr/>
            <p:nvPr/>
          </p:nvSpPr>
          <p:spPr>
            <a:xfrm flipH="1">
              <a:off x="8432042" y="1015402"/>
              <a:ext cx="98376" cy="53255"/>
            </a:xfrm>
            <a:custGeom>
              <a:rect b="b" l="l" r="r" t="t"/>
              <a:pathLst>
                <a:path extrusionOk="0" fill="none" h="1794" w="3314">
                  <a:moveTo>
                    <a:pt x="0" y="0"/>
                  </a:moveTo>
                  <a:cubicBezTo>
                    <a:pt x="0" y="0"/>
                    <a:pt x="943" y="1763"/>
                    <a:pt x="3313" y="179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3"/>
            <p:cNvSpPr/>
            <p:nvPr/>
          </p:nvSpPr>
          <p:spPr>
            <a:xfrm flipH="1">
              <a:off x="8125272" y="2036840"/>
              <a:ext cx="264375" cy="157924"/>
            </a:xfrm>
            <a:custGeom>
              <a:rect b="b" l="l" r="r" t="t"/>
              <a:pathLst>
                <a:path extrusionOk="0" h="5320" w="8906">
                  <a:moveTo>
                    <a:pt x="8025" y="0"/>
                  </a:moveTo>
                  <a:lnTo>
                    <a:pt x="0" y="2371"/>
                  </a:lnTo>
                  <a:lnTo>
                    <a:pt x="882" y="5319"/>
                  </a:lnTo>
                  <a:lnTo>
                    <a:pt x="8906" y="2979"/>
                  </a:lnTo>
                  <a:lnTo>
                    <a:pt x="8025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3"/>
            <p:cNvSpPr/>
            <p:nvPr/>
          </p:nvSpPr>
          <p:spPr>
            <a:xfrm flipH="1">
              <a:off x="8917497" y="1637088"/>
              <a:ext cx="48743" cy="382610"/>
            </a:xfrm>
            <a:custGeom>
              <a:rect b="b" l="l" r="r" t="t"/>
              <a:pathLst>
                <a:path extrusionOk="0" fill="none" h="12889" w="1642">
                  <a:moveTo>
                    <a:pt x="0" y="1"/>
                  </a:moveTo>
                  <a:cubicBezTo>
                    <a:pt x="1216" y="4165"/>
                    <a:pt x="1642" y="8572"/>
                    <a:pt x="1277" y="1288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3"/>
            <p:cNvSpPr/>
            <p:nvPr/>
          </p:nvSpPr>
          <p:spPr>
            <a:xfrm flipH="1">
              <a:off x="8911172" y="1727333"/>
              <a:ext cx="1840" cy="147089"/>
            </a:xfrm>
            <a:custGeom>
              <a:rect b="b" l="l" r="r" t="t"/>
              <a:pathLst>
                <a:path extrusionOk="0" fill="none" h="4955" w="62">
                  <a:moveTo>
                    <a:pt x="1" y="0"/>
                  </a:moveTo>
                  <a:cubicBezTo>
                    <a:pt x="31" y="1642"/>
                    <a:pt x="61" y="3283"/>
                    <a:pt x="61" y="495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3"/>
            <p:cNvSpPr/>
            <p:nvPr/>
          </p:nvSpPr>
          <p:spPr>
            <a:xfrm flipH="1">
              <a:off x="8305728" y="3442653"/>
              <a:ext cx="115504" cy="55956"/>
            </a:xfrm>
            <a:custGeom>
              <a:rect b="b" l="l" r="r" t="t"/>
              <a:pathLst>
                <a:path extrusionOk="0" fill="none" h="1885" w="3891">
                  <a:moveTo>
                    <a:pt x="0" y="1885"/>
                  </a:moveTo>
                  <a:cubicBezTo>
                    <a:pt x="0" y="1885"/>
                    <a:pt x="2280" y="0"/>
                    <a:pt x="3891" y="36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3"/>
            <p:cNvSpPr/>
            <p:nvPr/>
          </p:nvSpPr>
          <p:spPr>
            <a:xfrm flipH="1">
              <a:off x="8600781" y="331435"/>
              <a:ext cx="194941" cy="36127"/>
            </a:xfrm>
            <a:custGeom>
              <a:rect b="b" l="l" r="r" t="t"/>
              <a:pathLst>
                <a:path extrusionOk="0" fill="none" h="1217" w="6567">
                  <a:moveTo>
                    <a:pt x="1" y="730"/>
                  </a:moveTo>
                  <a:cubicBezTo>
                    <a:pt x="2129" y="0"/>
                    <a:pt x="4560" y="183"/>
                    <a:pt x="6566" y="1216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3"/>
            <p:cNvSpPr/>
            <p:nvPr/>
          </p:nvSpPr>
          <p:spPr>
            <a:xfrm flipH="1">
              <a:off x="8343606" y="277288"/>
              <a:ext cx="72224" cy="37017"/>
            </a:xfrm>
            <a:custGeom>
              <a:rect b="b" l="l" r="r" t="t"/>
              <a:pathLst>
                <a:path extrusionOk="0" fill="none" h="1247" w="2433">
                  <a:moveTo>
                    <a:pt x="2432" y="1"/>
                  </a:moveTo>
                  <a:cubicBezTo>
                    <a:pt x="1490" y="92"/>
                    <a:pt x="608" y="548"/>
                    <a:pt x="1" y="124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3"/>
            <p:cNvSpPr/>
            <p:nvPr/>
          </p:nvSpPr>
          <p:spPr>
            <a:xfrm flipH="1">
              <a:off x="8873294" y="603033"/>
              <a:ext cx="49633" cy="9944"/>
            </a:xfrm>
            <a:custGeom>
              <a:rect b="b" l="l" r="r" t="t"/>
              <a:pathLst>
                <a:path extrusionOk="0" fill="none" h="335" w="1672">
                  <a:moveTo>
                    <a:pt x="0" y="1"/>
                  </a:moveTo>
                  <a:cubicBezTo>
                    <a:pt x="547" y="122"/>
                    <a:pt x="1125" y="213"/>
                    <a:pt x="1672" y="33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3"/>
            <p:cNvSpPr/>
            <p:nvPr/>
          </p:nvSpPr>
          <p:spPr>
            <a:xfrm flipH="1">
              <a:off x="7967336" y="2986082"/>
              <a:ext cx="124558" cy="307715"/>
            </a:xfrm>
            <a:custGeom>
              <a:rect b="b" l="l" r="r" t="t"/>
              <a:pathLst>
                <a:path extrusionOk="0" fill="none" h="10366" w="4196">
                  <a:moveTo>
                    <a:pt x="31" y="0"/>
                  </a:moveTo>
                  <a:cubicBezTo>
                    <a:pt x="1" y="2857"/>
                    <a:pt x="2432" y="8724"/>
                    <a:pt x="4195" y="1036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3"/>
            <p:cNvSpPr/>
            <p:nvPr/>
          </p:nvSpPr>
          <p:spPr>
            <a:xfrm flipH="1">
              <a:off x="7970039" y="2995997"/>
              <a:ext cx="159735" cy="354647"/>
            </a:xfrm>
            <a:custGeom>
              <a:rect b="b" l="l" r="r" t="t"/>
              <a:pathLst>
                <a:path extrusionOk="0" fill="none" h="11947" w="5381">
                  <a:moveTo>
                    <a:pt x="30" y="1"/>
                  </a:moveTo>
                  <a:cubicBezTo>
                    <a:pt x="0" y="2858"/>
                    <a:pt x="3617" y="10335"/>
                    <a:pt x="5380" y="11946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3"/>
            <p:cNvSpPr/>
            <p:nvPr/>
          </p:nvSpPr>
          <p:spPr>
            <a:xfrm flipH="1">
              <a:off x="8542121" y="2173069"/>
              <a:ext cx="179594" cy="30724"/>
            </a:xfrm>
            <a:custGeom>
              <a:rect b="b" l="l" r="r" t="t"/>
              <a:pathLst>
                <a:path extrusionOk="0" fill="none" h="1035" w="6050">
                  <a:moveTo>
                    <a:pt x="6049" y="1"/>
                  </a:moveTo>
                  <a:cubicBezTo>
                    <a:pt x="4043" y="335"/>
                    <a:pt x="2037" y="700"/>
                    <a:pt x="0" y="103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3"/>
            <p:cNvSpPr/>
            <p:nvPr/>
          </p:nvSpPr>
          <p:spPr>
            <a:xfrm flipH="1">
              <a:off x="8578218" y="2205576"/>
              <a:ext cx="146199" cy="34316"/>
            </a:xfrm>
            <a:custGeom>
              <a:rect b="b" l="l" r="r" t="t"/>
              <a:pathLst>
                <a:path extrusionOk="0" fill="none" h="1156" w="4925">
                  <a:moveTo>
                    <a:pt x="4924" y="0"/>
                  </a:moveTo>
                  <a:cubicBezTo>
                    <a:pt x="3283" y="395"/>
                    <a:pt x="1642" y="760"/>
                    <a:pt x="0" y="115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3"/>
            <p:cNvSpPr/>
            <p:nvPr/>
          </p:nvSpPr>
          <p:spPr>
            <a:xfrm flipH="1">
              <a:off x="8007943" y="1620849"/>
              <a:ext cx="27102" cy="111022"/>
            </a:xfrm>
            <a:custGeom>
              <a:rect b="b" l="l" r="r" t="t"/>
              <a:pathLst>
                <a:path extrusionOk="0" fill="none" h="3740" w="913">
                  <a:moveTo>
                    <a:pt x="1" y="1"/>
                  </a:moveTo>
                  <a:cubicBezTo>
                    <a:pt x="305" y="1247"/>
                    <a:pt x="608" y="2493"/>
                    <a:pt x="912" y="373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53"/>
            <p:cNvSpPr/>
            <p:nvPr/>
          </p:nvSpPr>
          <p:spPr>
            <a:xfrm flipH="1">
              <a:off x="7798603" y="1973668"/>
              <a:ext cx="183216" cy="90242"/>
            </a:xfrm>
            <a:custGeom>
              <a:rect b="b" l="l" r="r" t="t"/>
              <a:pathLst>
                <a:path extrusionOk="0" fill="none" h="3040" w="6172">
                  <a:moveTo>
                    <a:pt x="6171" y="0"/>
                  </a:moveTo>
                  <a:cubicBezTo>
                    <a:pt x="5381" y="821"/>
                    <a:pt x="4347" y="1459"/>
                    <a:pt x="3284" y="1915"/>
                  </a:cubicBezTo>
                  <a:cubicBezTo>
                    <a:pt x="2250" y="2371"/>
                    <a:pt x="1126" y="2706"/>
                    <a:pt x="1" y="304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3"/>
            <p:cNvSpPr/>
            <p:nvPr/>
          </p:nvSpPr>
          <p:spPr>
            <a:xfrm flipH="1">
              <a:off x="7872608" y="2118952"/>
              <a:ext cx="121827" cy="329355"/>
            </a:xfrm>
            <a:custGeom>
              <a:rect b="b" l="l" r="r" t="t"/>
              <a:pathLst>
                <a:path extrusionOk="0" h="11095" w="4104">
                  <a:moveTo>
                    <a:pt x="517" y="0"/>
                  </a:moveTo>
                  <a:lnTo>
                    <a:pt x="0" y="213"/>
                  </a:lnTo>
                  <a:lnTo>
                    <a:pt x="3313" y="11094"/>
                  </a:lnTo>
                  <a:lnTo>
                    <a:pt x="4104" y="11064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3"/>
            <p:cNvSpPr/>
            <p:nvPr/>
          </p:nvSpPr>
          <p:spPr>
            <a:xfrm flipH="1">
              <a:off x="8022407" y="2958088"/>
              <a:ext cx="1014218" cy="144744"/>
            </a:xfrm>
            <a:custGeom>
              <a:rect b="b" l="l" r="r" t="t"/>
              <a:pathLst>
                <a:path extrusionOk="0" h="4876" w="34166">
                  <a:moveTo>
                    <a:pt x="34165" y="1"/>
                  </a:moveTo>
                  <a:cubicBezTo>
                    <a:pt x="34164" y="1"/>
                    <a:pt x="27113" y="3223"/>
                    <a:pt x="16140" y="3253"/>
                  </a:cubicBezTo>
                  <a:cubicBezTo>
                    <a:pt x="16057" y="3254"/>
                    <a:pt x="15973" y="3254"/>
                    <a:pt x="15890" y="3254"/>
                  </a:cubicBezTo>
                  <a:cubicBezTo>
                    <a:pt x="5106" y="3254"/>
                    <a:pt x="1095" y="1308"/>
                    <a:pt x="1095" y="1308"/>
                  </a:cubicBezTo>
                  <a:lnTo>
                    <a:pt x="0" y="1399"/>
                  </a:lnTo>
                  <a:lnTo>
                    <a:pt x="61" y="3770"/>
                  </a:lnTo>
                  <a:cubicBezTo>
                    <a:pt x="61" y="3770"/>
                    <a:pt x="4211" y="4875"/>
                    <a:pt x="11518" y="4875"/>
                  </a:cubicBezTo>
                  <a:cubicBezTo>
                    <a:pt x="13674" y="4875"/>
                    <a:pt x="16105" y="4779"/>
                    <a:pt x="18785" y="4530"/>
                  </a:cubicBezTo>
                  <a:cubicBezTo>
                    <a:pt x="30578" y="3436"/>
                    <a:pt x="34165" y="1"/>
                    <a:pt x="3416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3"/>
            <p:cNvSpPr/>
            <p:nvPr/>
          </p:nvSpPr>
          <p:spPr>
            <a:xfrm flipH="1">
              <a:off x="7838336" y="2683788"/>
              <a:ext cx="546798" cy="57797"/>
            </a:xfrm>
            <a:custGeom>
              <a:rect b="b" l="l" r="r" t="t"/>
              <a:pathLst>
                <a:path extrusionOk="0" h="1947" w="18420">
                  <a:moveTo>
                    <a:pt x="7690" y="1"/>
                  </a:moveTo>
                  <a:cubicBezTo>
                    <a:pt x="7690" y="1"/>
                    <a:pt x="6809" y="365"/>
                    <a:pt x="4620" y="761"/>
                  </a:cubicBezTo>
                  <a:cubicBezTo>
                    <a:pt x="4088" y="848"/>
                    <a:pt x="3545" y="881"/>
                    <a:pt x="3027" y="881"/>
                  </a:cubicBezTo>
                  <a:cubicBezTo>
                    <a:pt x="1387" y="881"/>
                    <a:pt x="0" y="548"/>
                    <a:pt x="0" y="548"/>
                  </a:cubicBezTo>
                  <a:lnTo>
                    <a:pt x="0" y="548"/>
                  </a:lnTo>
                  <a:lnTo>
                    <a:pt x="486" y="1916"/>
                  </a:lnTo>
                  <a:cubicBezTo>
                    <a:pt x="916" y="1933"/>
                    <a:pt x="1352" y="1944"/>
                    <a:pt x="1795" y="1944"/>
                  </a:cubicBezTo>
                  <a:cubicBezTo>
                    <a:pt x="3640" y="1944"/>
                    <a:pt x="5618" y="1757"/>
                    <a:pt x="7873" y="1095"/>
                  </a:cubicBezTo>
                  <a:lnTo>
                    <a:pt x="18420" y="1946"/>
                  </a:lnTo>
                  <a:lnTo>
                    <a:pt x="18420" y="194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3"/>
            <p:cNvSpPr/>
            <p:nvPr/>
          </p:nvSpPr>
          <p:spPr>
            <a:xfrm flipH="1">
              <a:off x="8368869" y="3472428"/>
              <a:ext cx="66821" cy="282453"/>
            </a:xfrm>
            <a:custGeom>
              <a:rect b="b" l="l" r="r" t="t"/>
              <a:pathLst>
                <a:path extrusionOk="0" h="9515" w="2251">
                  <a:moveTo>
                    <a:pt x="2250" y="0"/>
                  </a:moveTo>
                  <a:cubicBezTo>
                    <a:pt x="2250" y="1"/>
                    <a:pt x="1976" y="152"/>
                    <a:pt x="943" y="396"/>
                  </a:cubicBezTo>
                  <a:cubicBezTo>
                    <a:pt x="1" y="912"/>
                    <a:pt x="214" y="4043"/>
                    <a:pt x="426" y="9514"/>
                  </a:cubicBezTo>
                  <a:cubicBezTo>
                    <a:pt x="487" y="7447"/>
                    <a:pt x="2250" y="1"/>
                    <a:pt x="225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8" name="Google Shape;1488;p53"/>
          <p:cNvGrpSpPr/>
          <p:nvPr/>
        </p:nvGrpSpPr>
        <p:grpSpPr>
          <a:xfrm rot="1007635">
            <a:off x="8059852" y="2195558"/>
            <a:ext cx="297070" cy="203070"/>
            <a:chOff x="5837600" y="1320725"/>
            <a:chExt cx="1830118" cy="1251023"/>
          </a:xfrm>
        </p:grpSpPr>
        <p:sp>
          <p:nvSpPr>
            <p:cNvPr id="1489" name="Google Shape;1489;p53"/>
            <p:cNvSpPr/>
            <p:nvPr/>
          </p:nvSpPr>
          <p:spPr>
            <a:xfrm>
              <a:off x="6153626" y="1387402"/>
              <a:ext cx="1514092" cy="1184346"/>
            </a:xfrm>
            <a:custGeom>
              <a:rect b="b" l="l" r="r" t="t"/>
              <a:pathLst>
                <a:path extrusionOk="0" h="62972" w="80494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3"/>
            <p:cNvSpPr/>
            <p:nvPr/>
          </p:nvSpPr>
          <p:spPr>
            <a:xfrm>
              <a:off x="5837600" y="1320725"/>
              <a:ext cx="1119740" cy="1084967"/>
            </a:xfrm>
            <a:custGeom>
              <a:rect b="b" l="l" r="r" t="t"/>
              <a:pathLst>
                <a:path extrusionOk="0" h="57688" w="59529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54"/>
          <p:cNvSpPr txBox="1"/>
          <p:nvPr>
            <p:ph type="title"/>
          </p:nvPr>
        </p:nvSpPr>
        <p:spPr>
          <a:xfrm>
            <a:off x="459250" y="1555600"/>
            <a:ext cx="40872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1496" name="Google Shape;1496;p54"/>
          <p:cNvSpPr/>
          <p:nvPr/>
        </p:nvSpPr>
        <p:spPr>
          <a:xfrm>
            <a:off x="4905950" y="4072875"/>
            <a:ext cx="41700" cy="117600"/>
          </a:xfrm>
          <a:custGeom>
            <a:rect b="b" l="l" r="r" t="t"/>
            <a:pathLst>
              <a:path extrusionOk="0" h="4704" w="1668">
                <a:moveTo>
                  <a:pt x="0" y="0"/>
                </a:moveTo>
                <a:lnTo>
                  <a:pt x="0" y="4703"/>
                </a:lnTo>
                <a:lnTo>
                  <a:pt x="1668" y="4703"/>
                </a:lnTo>
                <a:lnTo>
                  <a:pt x="1668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54"/>
          <p:cNvSpPr/>
          <p:nvPr/>
        </p:nvSpPr>
        <p:spPr>
          <a:xfrm>
            <a:off x="4981825" y="4072875"/>
            <a:ext cx="41725" cy="117600"/>
          </a:xfrm>
          <a:custGeom>
            <a:rect b="b" l="l" r="r" t="t"/>
            <a:pathLst>
              <a:path extrusionOk="0" h="4704" w="1669">
                <a:moveTo>
                  <a:pt x="1" y="0"/>
                </a:moveTo>
                <a:lnTo>
                  <a:pt x="1" y="4703"/>
                </a:lnTo>
                <a:lnTo>
                  <a:pt x="1668" y="4703"/>
                </a:lnTo>
                <a:lnTo>
                  <a:pt x="1668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54"/>
          <p:cNvSpPr/>
          <p:nvPr/>
        </p:nvSpPr>
        <p:spPr>
          <a:xfrm>
            <a:off x="5058550" y="40728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0"/>
                </a:moveTo>
                <a:lnTo>
                  <a:pt x="0" y="4703"/>
                </a:lnTo>
                <a:lnTo>
                  <a:pt x="1635" y="4703"/>
                </a:lnTo>
                <a:lnTo>
                  <a:pt x="1635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54"/>
          <p:cNvSpPr/>
          <p:nvPr/>
        </p:nvSpPr>
        <p:spPr>
          <a:xfrm>
            <a:off x="5134425" y="4072875"/>
            <a:ext cx="41725" cy="117600"/>
          </a:xfrm>
          <a:custGeom>
            <a:rect b="b" l="l" r="r" t="t"/>
            <a:pathLst>
              <a:path extrusionOk="0" h="4704" w="1669">
                <a:moveTo>
                  <a:pt x="1" y="0"/>
                </a:moveTo>
                <a:lnTo>
                  <a:pt x="1" y="4703"/>
                </a:lnTo>
                <a:lnTo>
                  <a:pt x="1669" y="4703"/>
                </a:lnTo>
                <a:lnTo>
                  <a:pt x="1669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54"/>
          <p:cNvSpPr/>
          <p:nvPr/>
        </p:nvSpPr>
        <p:spPr>
          <a:xfrm>
            <a:off x="5210325" y="4072875"/>
            <a:ext cx="41725" cy="117600"/>
          </a:xfrm>
          <a:custGeom>
            <a:rect b="b" l="l" r="r" t="t"/>
            <a:pathLst>
              <a:path extrusionOk="0" h="4704" w="1669">
                <a:moveTo>
                  <a:pt x="0" y="0"/>
                </a:moveTo>
                <a:lnTo>
                  <a:pt x="0" y="4703"/>
                </a:lnTo>
                <a:lnTo>
                  <a:pt x="1668" y="4703"/>
                </a:lnTo>
                <a:lnTo>
                  <a:pt x="1668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54"/>
          <p:cNvSpPr/>
          <p:nvPr/>
        </p:nvSpPr>
        <p:spPr>
          <a:xfrm>
            <a:off x="5287050" y="40728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0"/>
                </a:moveTo>
                <a:lnTo>
                  <a:pt x="0" y="4703"/>
                </a:lnTo>
                <a:lnTo>
                  <a:pt x="1635" y="4703"/>
                </a:lnTo>
                <a:lnTo>
                  <a:pt x="1635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54"/>
          <p:cNvSpPr/>
          <p:nvPr/>
        </p:nvSpPr>
        <p:spPr>
          <a:xfrm>
            <a:off x="5362925" y="4072875"/>
            <a:ext cx="41725" cy="117600"/>
          </a:xfrm>
          <a:custGeom>
            <a:rect b="b" l="l" r="r" t="t"/>
            <a:pathLst>
              <a:path extrusionOk="0" h="4704" w="1669">
                <a:moveTo>
                  <a:pt x="1" y="0"/>
                </a:moveTo>
                <a:lnTo>
                  <a:pt x="1" y="4703"/>
                </a:lnTo>
                <a:lnTo>
                  <a:pt x="1669" y="4703"/>
                </a:lnTo>
                <a:lnTo>
                  <a:pt x="1669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54"/>
          <p:cNvSpPr/>
          <p:nvPr/>
        </p:nvSpPr>
        <p:spPr>
          <a:xfrm>
            <a:off x="5439650" y="4072875"/>
            <a:ext cx="40900" cy="117600"/>
          </a:xfrm>
          <a:custGeom>
            <a:rect b="b" l="l" r="r" t="t"/>
            <a:pathLst>
              <a:path extrusionOk="0" h="4704" w="1636">
                <a:moveTo>
                  <a:pt x="1" y="0"/>
                </a:moveTo>
                <a:lnTo>
                  <a:pt x="1" y="4703"/>
                </a:lnTo>
                <a:lnTo>
                  <a:pt x="1635" y="4703"/>
                </a:lnTo>
                <a:lnTo>
                  <a:pt x="1635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54"/>
          <p:cNvSpPr/>
          <p:nvPr/>
        </p:nvSpPr>
        <p:spPr>
          <a:xfrm>
            <a:off x="5515550" y="40728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0"/>
                </a:moveTo>
                <a:lnTo>
                  <a:pt x="0" y="4703"/>
                </a:lnTo>
                <a:lnTo>
                  <a:pt x="1635" y="4703"/>
                </a:lnTo>
                <a:lnTo>
                  <a:pt x="1635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54"/>
          <p:cNvSpPr/>
          <p:nvPr/>
        </p:nvSpPr>
        <p:spPr>
          <a:xfrm>
            <a:off x="5591425" y="4072875"/>
            <a:ext cx="41725" cy="117600"/>
          </a:xfrm>
          <a:custGeom>
            <a:rect b="b" l="l" r="r" t="t"/>
            <a:pathLst>
              <a:path extrusionOk="0" h="4704" w="1669">
                <a:moveTo>
                  <a:pt x="1" y="0"/>
                </a:moveTo>
                <a:lnTo>
                  <a:pt x="1" y="4703"/>
                </a:lnTo>
                <a:lnTo>
                  <a:pt x="1668" y="4703"/>
                </a:lnTo>
                <a:lnTo>
                  <a:pt x="1668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54"/>
          <p:cNvSpPr/>
          <p:nvPr/>
        </p:nvSpPr>
        <p:spPr>
          <a:xfrm>
            <a:off x="5668150" y="40728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0"/>
                </a:moveTo>
                <a:lnTo>
                  <a:pt x="0" y="4703"/>
                </a:lnTo>
                <a:lnTo>
                  <a:pt x="1635" y="4703"/>
                </a:lnTo>
                <a:lnTo>
                  <a:pt x="1635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54"/>
          <p:cNvSpPr/>
          <p:nvPr/>
        </p:nvSpPr>
        <p:spPr>
          <a:xfrm>
            <a:off x="5744025" y="4072875"/>
            <a:ext cx="40900" cy="117600"/>
          </a:xfrm>
          <a:custGeom>
            <a:rect b="b" l="l" r="r" t="t"/>
            <a:pathLst>
              <a:path extrusionOk="0" h="4704" w="1636">
                <a:moveTo>
                  <a:pt x="1" y="0"/>
                </a:moveTo>
                <a:lnTo>
                  <a:pt x="1" y="4703"/>
                </a:lnTo>
                <a:lnTo>
                  <a:pt x="1635" y="4703"/>
                </a:lnTo>
                <a:lnTo>
                  <a:pt x="1635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54"/>
          <p:cNvSpPr/>
          <p:nvPr/>
        </p:nvSpPr>
        <p:spPr>
          <a:xfrm>
            <a:off x="5819925" y="4072875"/>
            <a:ext cx="41725" cy="117600"/>
          </a:xfrm>
          <a:custGeom>
            <a:rect b="b" l="l" r="r" t="t"/>
            <a:pathLst>
              <a:path extrusionOk="0" h="4704" w="1669">
                <a:moveTo>
                  <a:pt x="0" y="0"/>
                </a:moveTo>
                <a:lnTo>
                  <a:pt x="0" y="4703"/>
                </a:lnTo>
                <a:lnTo>
                  <a:pt x="1668" y="4703"/>
                </a:lnTo>
                <a:lnTo>
                  <a:pt x="1668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54"/>
          <p:cNvSpPr/>
          <p:nvPr/>
        </p:nvSpPr>
        <p:spPr>
          <a:xfrm>
            <a:off x="5896650" y="40728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0"/>
                </a:moveTo>
                <a:lnTo>
                  <a:pt x="0" y="4703"/>
                </a:lnTo>
                <a:lnTo>
                  <a:pt x="1635" y="4703"/>
                </a:lnTo>
                <a:lnTo>
                  <a:pt x="1635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54"/>
          <p:cNvSpPr/>
          <p:nvPr/>
        </p:nvSpPr>
        <p:spPr>
          <a:xfrm>
            <a:off x="5972525" y="4072875"/>
            <a:ext cx="40900" cy="117600"/>
          </a:xfrm>
          <a:custGeom>
            <a:rect b="b" l="l" r="r" t="t"/>
            <a:pathLst>
              <a:path extrusionOk="0" h="4704" w="1636">
                <a:moveTo>
                  <a:pt x="1" y="0"/>
                </a:moveTo>
                <a:lnTo>
                  <a:pt x="1" y="4703"/>
                </a:lnTo>
                <a:lnTo>
                  <a:pt x="1635" y="4703"/>
                </a:lnTo>
                <a:lnTo>
                  <a:pt x="1635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54"/>
          <p:cNvSpPr/>
          <p:nvPr/>
        </p:nvSpPr>
        <p:spPr>
          <a:xfrm>
            <a:off x="6049250" y="4072875"/>
            <a:ext cx="40900" cy="117600"/>
          </a:xfrm>
          <a:custGeom>
            <a:rect b="b" l="l" r="r" t="t"/>
            <a:pathLst>
              <a:path extrusionOk="0" h="4704" w="1636">
                <a:moveTo>
                  <a:pt x="1" y="0"/>
                </a:moveTo>
                <a:lnTo>
                  <a:pt x="1" y="4703"/>
                </a:lnTo>
                <a:lnTo>
                  <a:pt x="1635" y="4703"/>
                </a:lnTo>
                <a:lnTo>
                  <a:pt x="1635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54"/>
          <p:cNvSpPr/>
          <p:nvPr/>
        </p:nvSpPr>
        <p:spPr>
          <a:xfrm>
            <a:off x="6125150" y="40728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0"/>
                </a:moveTo>
                <a:lnTo>
                  <a:pt x="0" y="4703"/>
                </a:lnTo>
                <a:lnTo>
                  <a:pt x="1635" y="4703"/>
                </a:lnTo>
                <a:lnTo>
                  <a:pt x="1635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54"/>
          <p:cNvSpPr/>
          <p:nvPr/>
        </p:nvSpPr>
        <p:spPr>
          <a:xfrm>
            <a:off x="4905950" y="4232975"/>
            <a:ext cx="41700" cy="117600"/>
          </a:xfrm>
          <a:custGeom>
            <a:rect b="b" l="l" r="r" t="t"/>
            <a:pathLst>
              <a:path extrusionOk="0" h="4704" w="1668">
                <a:moveTo>
                  <a:pt x="0" y="1"/>
                </a:moveTo>
                <a:lnTo>
                  <a:pt x="0" y="4704"/>
                </a:lnTo>
                <a:lnTo>
                  <a:pt x="1668" y="4704"/>
                </a:lnTo>
                <a:lnTo>
                  <a:pt x="1668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54"/>
          <p:cNvSpPr/>
          <p:nvPr/>
        </p:nvSpPr>
        <p:spPr>
          <a:xfrm>
            <a:off x="4981825" y="4232975"/>
            <a:ext cx="41725" cy="117600"/>
          </a:xfrm>
          <a:custGeom>
            <a:rect b="b" l="l" r="r" t="t"/>
            <a:pathLst>
              <a:path extrusionOk="0" h="4704" w="1669">
                <a:moveTo>
                  <a:pt x="1" y="1"/>
                </a:moveTo>
                <a:lnTo>
                  <a:pt x="1" y="4704"/>
                </a:lnTo>
                <a:lnTo>
                  <a:pt x="1668" y="4704"/>
                </a:lnTo>
                <a:lnTo>
                  <a:pt x="1668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54"/>
          <p:cNvSpPr/>
          <p:nvPr/>
        </p:nvSpPr>
        <p:spPr>
          <a:xfrm>
            <a:off x="5058550" y="42329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1"/>
                </a:moveTo>
                <a:lnTo>
                  <a:pt x="0" y="4704"/>
                </a:lnTo>
                <a:lnTo>
                  <a:pt x="1635" y="4704"/>
                </a:lnTo>
                <a:lnTo>
                  <a:pt x="1635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54"/>
          <p:cNvSpPr/>
          <p:nvPr/>
        </p:nvSpPr>
        <p:spPr>
          <a:xfrm>
            <a:off x="5134425" y="4232975"/>
            <a:ext cx="41725" cy="117600"/>
          </a:xfrm>
          <a:custGeom>
            <a:rect b="b" l="l" r="r" t="t"/>
            <a:pathLst>
              <a:path extrusionOk="0" h="4704" w="1669">
                <a:moveTo>
                  <a:pt x="1" y="1"/>
                </a:moveTo>
                <a:lnTo>
                  <a:pt x="1" y="4704"/>
                </a:lnTo>
                <a:lnTo>
                  <a:pt x="1669" y="4704"/>
                </a:lnTo>
                <a:lnTo>
                  <a:pt x="1669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54"/>
          <p:cNvSpPr/>
          <p:nvPr/>
        </p:nvSpPr>
        <p:spPr>
          <a:xfrm>
            <a:off x="5210325" y="4232975"/>
            <a:ext cx="41725" cy="117600"/>
          </a:xfrm>
          <a:custGeom>
            <a:rect b="b" l="l" r="r" t="t"/>
            <a:pathLst>
              <a:path extrusionOk="0" h="4704" w="1669">
                <a:moveTo>
                  <a:pt x="0" y="1"/>
                </a:moveTo>
                <a:lnTo>
                  <a:pt x="0" y="4704"/>
                </a:lnTo>
                <a:lnTo>
                  <a:pt x="1668" y="4704"/>
                </a:lnTo>
                <a:lnTo>
                  <a:pt x="1668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54"/>
          <p:cNvSpPr/>
          <p:nvPr/>
        </p:nvSpPr>
        <p:spPr>
          <a:xfrm>
            <a:off x="5287050" y="42329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1"/>
                </a:moveTo>
                <a:lnTo>
                  <a:pt x="0" y="4704"/>
                </a:lnTo>
                <a:lnTo>
                  <a:pt x="1635" y="4704"/>
                </a:lnTo>
                <a:lnTo>
                  <a:pt x="1635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54"/>
          <p:cNvSpPr/>
          <p:nvPr/>
        </p:nvSpPr>
        <p:spPr>
          <a:xfrm>
            <a:off x="5362925" y="4232975"/>
            <a:ext cx="41725" cy="117600"/>
          </a:xfrm>
          <a:custGeom>
            <a:rect b="b" l="l" r="r" t="t"/>
            <a:pathLst>
              <a:path extrusionOk="0" h="4704" w="1669">
                <a:moveTo>
                  <a:pt x="1" y="1"/>
                </a:moveTo>
                <a:lnTo>
                  <a:pt x="1" y="4704"/>
                </a:lnTo>
                <a:lnTo>
                  <a:pt x="1669" y="4704"/>
                </a:lnTo>
                <a:lnTo>
                  <a:pt x="1669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54"/>
          <p:cNvSpPr/>
          <p:nvPr/>
        </p:nvSpPr>
        <p:spPr>
          <a:xfrm>
            <a:off x="5439650" y="4232975"/>
            <a:ext cx="40900" cy="117600"/>
          </a:xfrm>
          <a:custGeom>
            <a:rect b="b" l="l" r="r" t="t"/>
            <a:pathLst>
              <a:path extrusionOk="0" h="4704" w="1636">
                <a:moveTo>
                  <a:pt x="1" y="1"/>
                </a:moveTo>
                <a:lnTo>
                  <a:pt x="1" y="4704"/>
                </a:lnTo>
                <a:lnTo>
                  <a:pt x="1635" y="4704"/>
                </a:lnTo>
                <a:lnTo>
                  <a:pt x="1635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54"/>
          <p:cNvSpPr/>
          <p:nvPr/>
        </p:nvSpPr>
        <p:spPr>
          <a:xfrm>
            <a:off x="5515550" y="42329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1"/>
                </a:moveTo>
                <a:lnTo>
                  <a:pt x="0" y="4704"/>
                </a:lnTo>
                <a:lnTo>
                  <a:pt x="1635" y="4704"/>
                </a:lnTo>
                <a:lnTo>
                  <a:pt x="1635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54"/>
          <p:cNvSpPr/>
          <p:nvPr/>
        </p:nvSpPr>
        <p:spPr>
          <a:xfrm>
            <a:off x="5591425" y="4232975"/>
            <a:ext cx="41725" cy="117600"/>
          </a:xfrm>
          <a:custGeom>
            <a:rect b="b" l="l" r="r" t="t"/>
            <a:pathLst>
              <a:path extrusionOk="0" h="4704" w="1669">
                <a:moveTo>
                  <a:pt x="1" y="1"/>
                </a:moveTo>
                <a:lnTo>
                  <a:pt x="1" y="4704"/>
                </a:lnTo>
                <a:lnTo>
                  <a:pt x="1668" y="4704"/>
                </a:lnTo>
                <a:lnTo>
                  <a:pt x="1668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54"/>
          <p:cNvSpPr/>
          <p:nvPr/>
        </p:nvSpPr>
        <p:spPr>
          <a:xfrm>
            <a:off x="5668150" y="42329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1"/>
                </a:moveTo>
                <a:lnTo>
                  <a:pt x="0" y="4704"/>
                </a:lnTo>
                <a:lnTo>
                  <a:pt x="1635" y="4704"/>
                </a:lnTo>
                <a:lnTo>
                  <a:pt x="1635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54"/>
          <p:cNvSpPr/>
          <p:nvPr/>
        </p:nvSpPr>
        <p:spPr>
          <a:xfrm>
            <a:off x="5744025" y="4232975"/>
            <a:ext cx="40900" cy="117600"/>
          </a:xfrm>
          <a:custGeom>
            <a:rect b="b" l="l" r="r" t="t"/>
            <a:pathLst>
              <a:path extrusionOk="0" h="4704" w="1636">
                <a:moveTo>
                  <a:pt x="1" y="1"/>
                </a:moveTo>
                <a:lnTo>
                  <a:pt x="1" y="4704"/>
                </a:lnTo>
                <a:lnTo>
                  <a:pt x="1635" y="4704"/>
                </a:lnTo>
                <a:lnTo>
                  <a:pt x="1635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54"/>
          <p:cNvSpPr/>
          <p:nvPr/>
        </p:nvSpPr>
        <p:spPr>
          <a:xfrm>
            <a:off x="5819925" y="4232975"/>
            <a:ext cx="41725" cy="117600"/>
          </a:xfrm>
          <a:custGeom>
            <a:rect b="b" l="l" r="r" t="t"/>
            <a:pathLst>
              <a:path extrusionOk="0" h="4704" w="1669">
                <a:moveTo>
                  <a:pt x="0" y="1"/>
                </a:moveTo>
                <a:lnTo>
                  <a:pt x="0" y="4704"/>
                </a:lnTo>
                <a:lnTo>
                  <a:pt x="1668" y="4704"/>
                </a:lnTo>
                <a:lnTo>
                  <a:pt x="1668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54"/>
          <p:cNvSpPr/>
          <p:nvPr/>
        </p:nvSpPr>
        <p:spPr>
          <a:xfrm>
            <a:off x="5896650" y="42329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1"/>
                </a:moveTo>
                <a:lnTo>
                  <a:pt x="0" y="4704"/>
                </a:lnTo>
                <a:lnTo>
                  <a:pt x="1635" y="4704"/>
                </a:lnTo>
                <a:lnTo>
                  <a:pt x="1635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54"/>
          <p:cNvSpPr/>
          <p:nvPr/>
        </p:nvSpPr>
        <p:spPr>
          <a:xfrm>
            <a:off x="5972525" y="4232975"/>
            <a:ext cx="40900" cy="117600"/>
          </a:xfrm>
          <a:custGeom>
            <a:rect b="b" l="l" r="r" t="t"/>
            <a:pathLst>
              <a:path extrusionOk="0" h="4704" w="1636">
                <a:moveTo>
                  <a:pt x="1" y="1"/>
                </a:moveTo>
                <a:lnTo>
                  <a:pt x="1" y="4704"/>
                </a:lnTo>
                <a:lnTo>
                  <a:pt x="1635" y="4704"/>
                </a:lnTo>
                <a:lnTo>
                  <a:pt x="1635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54"/>
          <p:cNvSpPr/>
          <p:nvPr/>
        </p:nvSpPr>
        <p:spPr>
          <a:xfrm>
            <a:off x="6049250" y="4232975"/>
            <a:ext cx="40900" cy="117600"/>
          </a:xfrm>
          <a:custGeom>
            <a:rect b="b" l="l" r="r" t="t"/>
            <a:pathLst>
              <a:path extrusionOk="0" h="4704" w="1636">
                <a:moveTo>
                  <a:pt x="1" y="1"/>
                </a:moveTo>
                <a:lnTo>
                  <a:pt x="1" y="4704"/>
                </a:lnTo>
                <a:lnTo>
                  <a:pt x="1635" y="4704"/>
                </a:lnTo>
                <a:lnTo>
                  <a:pt x="1635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54"/>
          <p:cNvSpPr/>
          <p:nvPr/>
        </p:nvSpPr>
        <p:spPr>
          <a:xfrm>
            <a:off x="6125150" y="42329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1"/>
                </a:moveTo>
                <a:lnTo>
                  <a:pt x="0" y="4704"/>
                </a:lnTo>
                <a:lnTo>
                  <a:pt x="1635" y="4704"/>
                </a:lnTo>
                <a:lnTo>
                  <a:pt x="1635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54"/>
          <p:cNvSpPr txBox="1"/>
          <p:nvPr>
            <p:ph idx="2" type="title"/>
          </p:nvPr>
        </p:nvSpPr>
        <p:spPr>
          <a:xfrm>
            <a:off x="713229" y="315950"/>
            <a:ext cx="991800" cy="9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531" name="Google Shape;1531;p54"/>
          <p:cNvGrpSpPr/>
          <p:nvPr/>
        </p:nvGrpSpPr>
        <p:grpSpPr>
          <a:xfrm flipH="1">
            <a:off x="6886345" y="20"/>
            <a:ext cx="2257526" cy="5143481"/>
            <a:chOff x="3545975" y="1122500"/>
            <a:chExt cx="1362500" cy="3950750"/>
          </a:xfrm>
        </p:grpSpPr>
        <p:sp>
          <p:nvSpPr>
            <p:cNvPr id="1532" name="Google Shape;1532;p54"/>
            <p:cNvSpPr/>
            <p:nvPr/>
          </p:nvSpPr>
          <p:spPr>
            <a:xfrm>
              <a:off x="4497350" y="2817875"/>
              <a:ext cx="411125" cy="522825"/>
            </a:xfrm>
            <a:custGeom>
              <a:rect b="b" l="l" r="r" t="t"/>
              <a:pathLst>
                <a:path extrusionOk="0" fill="none" h="20913" w="16445">
                  <a:moveTo>
                    <a:pt x="10366" y="1"/>
                  </a:moveTo>
                  <a:cubicBezTo>
                    <a:pt x="10366" y="1"/>
                    <a:pt x="12828" y="5229"/>
                    <a:pt x="14165" y="7660"/>
                  </a:cubicBezTo>
                  <a:cubicBezTo>
                    <a:pt x="15472" y="10122"/>
                    <a:pt x="16445" y="14286"/>
                    <a:pt x="15928" y="16323"/>
                  </a:cubicBezTo>
                  <a:cubicBezTo>
                    <a:pt x="15412" y="18359"/>
                    <a:pt x="11886" y="20913"/>
                    <a:pt x="8755" y="19818"/>
                  </a:cubicBezTo>
                  <a:cubicBezTo>
                    <a:pt x="5624" y="18755"/>
                    <a:pt x="1" y="14621"/>
                    <a:pt x="1" y="1462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4"/>
            <p:cNvSpPr/>
            <p:nvPr/>
          </p:nvSpPr>
          <p:spPr>
            <a:xfrm>
              <a:off x="4471525" y="2906775"/>
              <a:ext cx="55500" cy="112500"/>
            </a:xfrm>
            <a:custGeom>
              <a:rect b="b" l="l" r="r" t="t"/>
              <a:pathLst>
                <a:path extrusionOk="0" fill="none" h="4500" w="2220">
                  <a:moveTo>
                    <a:pt x="0" y="1"/>
                  </a:moveTo>
                  <a:lnTo>
                    <a:pt x="2219" y="449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4"/>
            <p:cNvSpPr/>
            <p:nvPr/>
          </p:nvSpPr>
          <p:spPr>
            <a:xfrm>
              <a:off x="3595375" y="1122500"/>
              <a:ext cx="818425" cy="1130050"/>
            </a:xfrm>
            <a:custGeom>
              <a:rect b="b" l="l" r="r" t="t"/>
              <a:pathLst>
                <a:path extrusionOk="0" h="45202" w="32737">
                  <a:moveTo>
                    <a:pt x="17107" y="0"/>
                  </a:moveTo>
                  <a:cubicBezTo>
                    <a:pt x="8947" y="0"/>
                    <a:pt x="5107" y="7359"/>
                    <a:pt x="5107" y="7359"/>
                  </a:cubicBezTo>
                  <a:cubicBezTo>
                    <a:pt x="5107" y="7359"/>
                    <a:pt x="1702" y="10003"/>
                    <a:pt x="851" y="15687"/>
                  </a:cubicBezTo>
                  <a:cubicBezTo>
                    <a:pt x="0" y="21371"/>
                    <a:pt x="760" y="37937"/>
                    <a:pt x="760" y="37937"/>
                  </a:cubicBezTo>
                  <a:cubicBezTo>
                    <a:pt x="2006" y="39365"/>
                    <a:pt x="2584" y="41432"/>
                    <a:pt x="2584" y="41432"/>
                  </a:cubicBezTo>
                  <a:lnTo>
                    <a:pt x="3222" y="41463"/>
                  </a:lnTo>
                  <a:lnTo>
                    <a:pt x="4955" y="40460"/>
                  </a:lnTo>
                  <a:lnTo>
                    <a:pt x="6535" y="41402"/>
                  </a:lnTo>
                  <a:cubicBezTo>
                    <a:pt x="6535" y="41402"/>
                    <a:pt x="10578" y="39001"/>
                    <a:pt x="11186" y="37420"/>
                  </a:cubicBezTo>
                  <a:cubicBezTo>
                    <a:pt x="11824" y="35839"/>
                    <a:pt x="11429" y="32891"/>
                    <a:pt x="11429" y="32891"/>
                  </a:cubicBezTo>
                  <a:cubicBezTo>
                    <a:pt x="11429" y="32891"/>
                    <a:pt x="10912" y="32435"/>
                    <a:pt x="8754" y="29304"/>
                  </a:cubicBezTo>
                  <a:cubicBezTo>
                    <a:pt x="6627" y="26205"/>
                    <a:pt x="6718" y="22619"/>
                    <a:pt x="6718" y="22617"/>
                  </a:cubicBezTo>
                  <a:lnTo>
                    <a:pt x="6718" y="22617"/>
                  </a:lnTo>
                  <a:cubicBezTo>
                    <a:pt x="6718" y="22618"/>
                    <a:pt x="6671" y="23269"/>
                    <a:pt x="5723" y="23269"/>
                  </a:cubicBezTo>
                  <a:cubicBezTo>
                    <a:pt x="5587" y="23269"/>
                    <a:pt x="5433" y="23256"/>
                    <a:pt x="5259" y="23225"/>
                  </a:cubicBezTo>
                  <a:cubicBezTo>
                    <a:pt x="3861" y="23012"/>
                    <a:pt x="3070" y="18879"/>
                    <a:pt x="3222" y="17815"/>
                  </a:cubicBezTo>
                  <a:cubicBezTo>
                    <a:pt x="3342" y="16980"/>
                    <a:pt x="3929" y="15863"/>
                    <a:pt x="4529" y="15863"/>
                  </a:cubicBezTo>
                  <a:cubicBezTo>
                    <a:pt x="4694" y="15863"/>
                    <a:pt x="4859" y="15947"/>
                    <a:pt x="5016" y="16143"/>
                  </a:cubicBezTo>
                  <a:cubicBezTo>
                    <a:pt x="5745" y="17055"/>
                    <a:pt x="6262" y="19426"/>
                    <a:pt x="6262" y="19426"/>
                  </a:cubicBezTo>
                  <a:lnTo>
                    <a:pt x="7386" y="19639"/>
                  </a:lnTo>
                  <a:lnTo>
                    <a:pt x="7174" y="18939"/>
                  </a:lnTo>
                  <a:cubicBezTo>
                    <a:pt x="7174" y="18939"/>
                    <a:pt x="7204" y="18757"/>
                    <a:pt x="8633" y="16477"/>
                  </a:cubicBezTo>
                  <a:cubicBezTo>
                    <a:pt x="10061" y="14198"/>
                    <a:pt x="10000" y="11220"/>
                    <a:pt x="10000" y="11219"/>
                  </a:cubicBezTo>
                  <a:lnTo>
                    <a:pt x="10000" y="11219"/>
                  </a:lnTo>
                  <a:cubicBezTo>
                    <a:pt x="10001" y="11220"/>
                    <a:pt x="10822" y="14168"/>
                    <a:pt x="16353" y="16538"/>
                  </a:cubicBezTo>
                  <a:cubicBezTo>
                    <a:pt x="19852" y="18030"/>
                    <a:pt x="22762" y="18306"/>
                    <a:pt x="24439" y="18306"/>
                  </a:cubicBezTo>
                  <a:cubicBezTo>
                    <a:pt x="25428" y="18306"/>
                    <a:pt x="25989" y="18210"/>
                    <a:pt x="25989" y="18210"/>
                  </a:cubicBezTo>
                  <a:cubicBezTo>
                    <a:pt x="25989" y="18210"/>
                    <a:pt x="26080" y="15140"/>
                    <a:pt x="27144" y="15140"/>
                  </a:cubicBezTo>
                  <a:cubicBezTo>
                    <a:pt x="28238" y="15140"/>
                    <a:pt x="29362" y="16417"/>
                    <a:pt x="28967" y="19973"/>
                  </a:cubicBezTo>
                  <a:cubicBezTo>
                    <a:pt x="28687" y="22728"/>
                    <a:pt x="27223" y="23582"/>
                    <a:pt x="26105" y="23582"/>
                  </a:cubicBezTo>
                  <a:cubicBezTo>
                    <a:pt x="25767" y="23582"/>
                    <a:pt x="25461" y="23504"/>
                    <a:pt x="25229" y="23377"/>
                  </a:cubicBezTo>
                  <a:cubicBezTo>
                    <a:pt x="24499" y="30125"/>
                    <a:pt x="20457" y="33195"/>
                    <a:pt x="20457" y="33195"/>
                  </a:cubicBezTo>
                  <a:cubicBezTo>
                    <a:pt x="20457" y="33195"/>
                    <a:pt x="20122" y="35687"/>
                    <a:pt x="20548" y="37906"/>
                  </a:cubicBezTo>
                  <a:cubicBezTo>
                    <a:pt x="21004" y="40095"/>
                    <a:pt x="24226" y="41402"/>
                    <a:pt x="24226" y="41402"/>
                  </a:cubicBezTo>
                  <a:lnTo>
                    <a:pt x="24682" y="40794"/>
                  </a:lnTo>
                  <a:lnTo>
                    <a:pt x="26323" y="41493"/>
                  </a:lnTo>
                  <a:lnTo>
                    <a:pt x="32736" y="45201"/>
                  </a:lnTo>
                  <a:cubicBezTo>
                    <a:pt x="32736" y="45201"/>
                    <a:pt x="31612" y="19365"/>
                    <a:pt x="31612" y="15018"/>
                  </a:cubicBezTo>
                  <a:cubicBezTo>
                    <a:pt x="31612" y="10672"/>
                    <a:pt x="27995" y="1128"/>
                    <a:pt x="18724" y="94"/>
                  </a:cubicBezTo>
                  <a:cubicBezTo>
                    <a:pt x="18167" y="30"/>
                    <a:pt x="17629" y="0"/>
                    <a:pt x="17107" y="0"/>
                  </a:cubicBezTo>
                  <a:close/>
                </a:path>
              </a:pathLst>
            </a:custGeom>
            <a:solidFill>
              <a:srgbClr val="ACCAF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4"/>
            <p:cNvSpPr/>
            <p:nvPr/>
          </p:nvSpPr>
          <p:spPr>
            <a:xfrm>
              <a:off x="4092350" y="1957675"/>
              <a:ext cx="107150" cy="196075"/>
            </a:xfrm>
            <a:custGeom>
              <a:rect b="b" l="l" r="r" t="t"/>
              <a:pathLst>
                <a:path extrusionOk="0" fill="none" h="7843" w="4286">
                  <a:moveTo>
                    <a:pt x="334" y="1"/>
                  </a:moveTo>
                  <a:cubicBezTo>
                    <a:pt x="334" y="1"/>
                    <a:pt x="0" y="3587"/>
                    <a:pt x="912" y="4986"/>
                  </a:cubicBezTo>
                  <a:cubicBezTo>
                    <a:pt x="1824" y="6414"/>
                    <a:pt x="4286" y="7843"/>
                    <a:pt x="4286" y="7843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4"/>
            <p:cNvSpPr/>
            <p:nvPr/>
          </p:nvSpPr>
          <p:spPr>
            <a:xfrm>
              <a:off x="3751150" y="1586100"/>
              <a:ext cx="488625" cy="402000"/>
            </a:xfrm>
            <a:custGeom>
              <a:rect b="b" l="l" r="r" t="t"/>
              <a:pathLst>
                <a:path extrusionOk="0" fill="none" h="16080" w="19545">
                  <a:moveTo>
                    <a:pt x="304" y="1186"/>
                  </a:moveTo>
                  <a:cubicBezTo>
                    <a:pt x="304" y="1186"/>
                    <a:pt x="0" y="5016"/>
                    <a:pt x="1855" y="9393"/>
                  </a:cubicBezTo>
                  <a:cubicBezTo>
                    <a:pt x="3405" y="13131"/>
                    <a:pt x="6140" y="15897"/>
                    <a:pt x="10639" y="15988"/>
                  </a:cubicBezTo>
                  <a:cubicBezTo>
                    <a:pt x="15137" y="16080"/>
                    <a:pt x="19545" y="10031"/>
                    <a:pt x="19210" y="0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4"/>
            <p:cNvSpPr/>
            <p:nvPr/>
          </p:nvSpPr>
          <p:spPr>
            <a:xfrm>
              <a:off x="3820300" y="1361925"/>
              <a:ext cx="436950" cy="227225"/>
            </a:xfrm>
            <a:custGeom>
              <a:rect b="b" l="l" r="r" t="t"/>
              <a:pathLst>
                <a:path extrusionOk="0" fill="none" h="9089" w="17478">
                  <a:moveTo>
                    <a:pt x="0" y="1"/>
                  </a:moveTo>
                  <a:cubicBezTo>
                    <a:pt x="0" y="1"/>
                    <a:pt x="2554" y="5502"/>
                    <a:pt x="8086" y="7296"/>
                  </a:cubicBezTo>
                  <a:cubicBezTo>
                    <a:pt x="13618" y="9089"/>
                    <a:pt x="17478" y="8572"/>
                    <a:pt x="17478" y="8572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4"/>
            <p:cNvSpPr/>
            <p:nvPr/>
          </p:nvSpPr>
          <p:spPr>
            <a:xfrm>
              <a:off x="3804350" y="1660575"/>
              <a:ext cx="401225" cy="167950"/>
            </a:xfrm>
            <a:custGeom>
              <a:rect b="b" l="l" r="r" t="t"/>
              <a:pathLst>
                <a:path extrusionOk="0" fill="none" h="6718" w="16049">
                  <a:moveTo>
                    <a:pt x="0" y="6718"/>
                  </a:moveTo>
                  <a:cubicBezTo>
                    <a:pt x="0" y="6718"/>
                    <a:pt x="730" y="4255"/>
                    <a:pt x="2614" y="2584"/>
                  </a:cubicBezTo>
                  <a:cubicBezTo>
                    <a:pt x="4499" y="942"/>
                    <a:pt x="6292" y="0"/>
                    <a:pt x="8237" y="0"/>
                  </a:cubicBezTo>
                  <a:cubicBezTo>
                    <a:pt x="10183" y="0"/>
                    <a:pt x="11459" y="1641"/>
                    <a:pt x="13496" y="2341"/>
                  </a:cubicBezTo>
                  <a:cubicBezTo>
                    <a:pt x="15532" y="3070"/>
                    <a:pt x="16049" y="4803"/>
                    <a:pt x="16049" y="547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4"/>
            <p:cNvSpPr/>
            <p:nvPr/>
          </p:nvSpPr>
          <p:spPr>
            <a:xfrm>
              <a:off x="3752675" y="1934125"/>
              <a:ext cx="144400" cy="222675"/>
            </a:xfrm>
            <a:custGeom>
              <a:rect b="b" l="l" r="r" t="t"/>
              <a:pathLst>
                <a:path extrusionOk="0" fill="none" h="8907" w="5776">
                  <a:moveTo>
                    <a:pt x="4955" y="1"/>
                  </a:moveTo>
                  <a:cubicBezTo>
                    <a:pt x="4955" y="1"/>
                    <a:pt x="5775" y="3891"/>
                    <a:pt x="4651" y="5684"/>
                  </a:cubicBezTo>
                  <a:cubicBezTo>
                    <a:pt x="3496" y="7478"/>
                    <a:pt x="0" y="8906"/>
                    <a:pt x="0" y="8906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4"/>
            <p:cNvSpPr/>
            <p:nvPr/>
          </p:nvSpPr>
          <p:spPr>
            <a:xfrm>
              <a:off x="3675925" y="2133225"/>
              <a:ext cx="601850" cy="326775"/>
            </a:xfrm>
            <a:custGeom>
              <a:rect b="b" l="l" r="r" t="t"/>
              <a:pathLst>
                <a:path extrusionOk="0" fill="none" h="13071" w="24074">
                  <a:moveTo>
                    <a:pt x="1915" y="0"/>
                  </a:moveTo>
                  <a:lnTo>
                    <a:pt x="11733" y="9909"/>
                  </a:lnTo>
                  <a:lnTo>
                    <a:pt x="21460" y="365"/>
                  </a:lnTo>
                  <a:lnTo>
                    <a:pt x="24074" y="1459"/>
                  </a:lnTo>
                  <a:lnTo>
                    <a:pt x="12402" y="13070"/>
                  </a:lnTo>
                  <a:lnTo>
                    <a:pt x="0" y="1034"/>
                  </a:ln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4"/>
            <p:cNvSpPr/>
            <p:nvPr/>
          </p:nvSpPr>
          <p:spPr>
            <a:xfrm>
              <a:off x="4277750" y="2169700"/>
              <a:ext cx="490925" cy="748500"/>
            </a:xfrm>
            <a:custGeom>
              <a:rect b="b" l="l" r="r" t="t"/>
              <a:pathLst>
                <a:path extrusionOk="0" fill="none" h="29940" w="19637">
                  <a:moveTo>
                    <a:pt x="1" y="0"/>
                  </a:moveTo>
                  <a:lnTo>
                    <a:pt x="7052" y="4438"/>
                  </a:lnTo>
                  <a:cubicBezTo>
                    <a:pt x="7052" y="4438"/>
                    <a:pt x="9028" y="5563"/>
                    <a:pt x="10791" y="8541"/>
                  </a:cubicBezTo>
                  <a:cubicBezTo>
                    <a:pt x="12584" y="11520"/>
                    <a:pt x="19636" y="25472"/>
                    <a:pt x="19636" y="25472"/>
                  </a:cubicBezTo>
                  <a:cubicBezTo>
                    <a:pt x="19636" y="25472"/>
                    <a:pt x="15989" y="27599"/>
                    <a:pt x="11156" y="28785"/>
                  </a:cubicBezTo>
                  <a:cubicBezTo>
                    <a:pt x="6292" y="29940"/>
                    <a:pt x="4955" y="29149"/>
                    <a:pt x="4955" y="29149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4"/>
            <p:cNvSpPr/>
            <p:nvPr/>
          </p:nvSpPr>
          <p:spPr>
            <a:xfrm>
              <a:off x="4422125" y="2764675"/>
              <a:ext cx="323750" cy="89700"/>
            </a:xfrm>
            <a:custGeom>
              <a:rect b="b" l="l" r="r" t="t"/>
              <a:pathLst>
                <a:path extrusionOk="0" fill="none" h="3588" w="12950">
                  <a:moveTo>
                    <a:pt x="1" y="3101"/>
                  </a:moveTo>
                  <a:cubicBezTo>
                    <a:pt x="1" y="3101"/>
                    <a:pt x="3466" y="3588"/>
                    <a:pt x="6597" y="2797"/>
                  </a:cubicBezTo>
                  <a:cubicBezTo>
                    <a:pt x="9727" y="2007"/>
                    <a:pt x="12949" y="1"/>
                    <a:pt x="12949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4"/>
            <p:cNvSpPr/>
            <p:nvPr/>
          </p:nvSpPr>
          <p:spPr>
            <a:xfrm>
              <a:off x="4393250" y="2481250"/>
              <a:ext cx="70700" cy="528150"/>
            </a:xfrm>
            <a:custGeom>
              <a:rect b="b" l="l" r="r" t="t"/>
              <a:pathLst>
                <a:path extrusionOk="0" fill="none" h="21126" w="2828">
                  <a:moveTo>
                    <a:pt x="2828" y="0"/>
                  </a:moveTo>
                  <a:lnTo>
                    <a:pt x="1855" y="4195"/>
                  </a:lnTo>
                  <a:cubicBezTo>
                    <a:pt x="1855" y="4195"/>
                    <a:pt x="2159" y="8268"/>
                    <a:pt x="2159" y="10578"/>
                  </a:cubicBezTo>
                  <a:cubicBezTo>
                    <a:pt x="2128" y="12858"/>
                    <a:pt x="517" y="15168"/>
                    <a:pt x="244" y="17660"/>
                  </a:cubicBezTo>
                  <a:cubicBezTo>
                    <a:pt x="1" y="20153"/>
                    <a:pt x="274" y="21125"/>
                    <a:pt x="274" y="21125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4"/>
            <p:cNvSpPr/>
            <p:nvPr/>
          </p:nvSpPr>
          <p:spPr>
            <a:xfrm>
              <a:off x="4403125" y="3121825"/>
              <a:ext cx="152775" cy="106425"/>
            </a:xfrm>
            <a:custGeom>
              <a:rect b="b" l="l" r="r" t="t"/>
              <a:pathLst>
                <a:path extrusionOk="0" fill="none" h="4257" w="6111">
                  <a:moveTo>
                    <a:pt x="6110" y="1"/>
                  </a:moveTo>
                  <a:cubicBezTo>
                    <a:pt x="6110" y="1"/>
                    <a:pt x="4256" y="2189"/>
                    <a:pt x="2645" y="2858"/>
                  </a:cubicBezTo>
                  <a:cubicBezTo>
                    <a:pt x="1034" y="3496"/>
                    <a:pt x="1" y="4256"/>
                    <a:pt x="1" y="4256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4"/>
            <p:cNvSpPr/>
            <p:nvPr/>
          </p:nvSpPr>
          <p:spPr>
            <a:xfrm>
              <a:off x="4205550" y="3000250"/>
              <a:ext cx="652025" cy="144400"/>
            </a:xfrm>
            <a:custGeom>
              <a:rect b="b" l="l" r="r" t="t"/>
              <a:pathLst>
                <a:path extrusionOk="0" fill="none" h="5776" w="26081">
                  <a:moveTo>
                    <a:pt x="1" y="5776"/>
                  </a:moveTo>
                  <a:cubicBezTo>
                    <a:pt x="1" y="5776"/>
                    <a:pt x="4743" y="1"/>
                    <a:pt x="8573" y="274"/>
                  </a:cubicBezTo>
                  <a:cubicBezTo>
                    <a:pt x="12402" y="578"/>
                    <a:pt x="14713" y="1429"/>
                    <a:pt x="14713" y="1429"/>
                  </a:cubicBezTo>
                  <a:lnTo>
                    <a:pt x="22524" y="2037"/>
                  </a:lnTo>
                  <a:cubicBezTo>
                    <a:pt x="22524" y="2037"/>
                    <a:pt x="24591" y="2280"/>
                    <a:pt x="26081" y="5077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4"/>
            <p:cNvSpPr/>
            <p:nvPr/>
          </p:nvSpPr>
          <p:spPr>
            <a:xfrm>
              <a:off x="3593100" y="3217575"/>
              <a:ext cx="882250" cy="428600"/>
            </a:xfrm>
            <a:custGeom>
              <a:rect b="b" l="l" r="r" t="t"/>
              <a:pathLst>
                <a:path extrusionOk="0" fill="none" h="17144" w="35290">
                  <a:moveTo>
                    <a:pt x="33162" y="1"/>
                  </a:moveTo>
                  <a:cubicBezTo>
                    <a:pt x="33162" y="1"/>
                    <a:pt x="34864" y="9910"/>
                    <a:pt x="34074" y="14591"/>
                  </a:cubicBezTo>
                  <a:cubicBezTo>
                    <a:pt x="35289" y="16019"/>
                    <a:pt x="22432" y="17144"/>
                    <a:pt x="14347" y="17144"/>
                  </a:cubicBezTo>
                  <a:cubicBezTo>
                    <a:pt x="6262" y="17144"/>
                    <a:pt x="0" y="15654"/>
                    <a:pt x="0" y="15654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4"/>
            <p:cNvSpPr/>
            <p:nvPr/>
          </p:nvSpPr>
          <p:spPr>
            <a:xfrm>
              <a:off x="3595375" y="3474425"/>
              <a:ext cx="849575" cy="74500"/>
            </a:xfrm>
            <a:custGeom>
              <a:rect b="b" l="l" r="r" t="t"/>
              <a:pathLst>
                <a:path extrusionOk="0" fill="none" h="2980" w="33983">
                  <a:moveTo>
                    <a:pt x="0" y="1642"/>
                  </a:moveTo>
                  <a:cubicBezTo>
                    <a:pt x="0" y="1642"/>
                    <a:pt x="3465" y="2979"/>
                    <a:pt x="14742" y="2979"/>
                  </a:cubicBezTo>
                  <a:cubicBezTo>
                    <a:pt x="26049" y="2979"/>
                    <a:pt x="33983" y="0"/>
                    <a:pt x="33983" y="0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4"/>
            <p:cNvSpPr/>
            <p:nvPr/>
          </p:nvSpPr>
          <p:spPr>
            <a:xfrm>
              <a:off x="4150850" y="3128675"/>
              <a:ext cx="251550" cy="164150"/>
            </a:xfrm>
            <a:custGeom>
              <a:rect b="b" l="l" r="r" t="t"/>
              <a:pathLst>
                <a:path extrusionOk="0" fill="none" h="6566" w="10062">
                  <a:moveTo>
                    <a:pt x="730" y="0"/>
                  </a:moveTo>
                  <a:cubicBezTo>
                    <a:pt x="730" y="0"/>
                    <a:pt x="6718" y="3769"/>
                    <a:pt x="10061" y="4286"/>
                  </a:cubicBezTo>
                  <a:cubicBezTo>
                    <a:pt x="10031" y="4924"/>
                    <a:pt x="9423" y="6566"/>
                    <a:pt x="9423" y="6566"/>
                  </a:cubicBezTo>
                  <a:cubicBezTo>
                    <a:pt x="9423" y="6566"/>
                    <a:pt x="3709" y="6414"/>
                    <a:pt x="1" y="2888"/>
                  </a:cubicBezTo>
                  <a:cubicBezTo>
                    <a:pt x="335" y="1095"/>
                    <a:pt x="730" y="0"/>
                    <a:pt x="730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4"/>
            <p:cNvSpPr/>
            <p:nvPr/>
          </p:nvSpPr>
          <p:spPr>
            <a:xfrm>
              <a:off x="4121975" y="2526075"/>
              <a:ext cx="206725" cy="46375"/>
            </a:xfrm>
            <a:custGeom>
              <a:rect b="b" l="l" r="r" t="t"/>
              <a:pathLst>
                <a:path extrusionOk="0" fill="none" h="1855" w="8269">
                  <a:moveTo>
                    <a:pt x="0" y="1"/>
                  </a:moveTo>
                  <a:lnTo>
                    <a:pt x="8268" y="1"/>
                  </a:lnTo>
                  <a:lnTo>
                    <a:pt x="8268" y="1855"/>
                  </a:lnTo>
                  <a:lnTo>
                    <a:pt x="0" y="1855"/>
                  </a:ln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4"/>
            <p:cNvSpPr/>
            <p:nvPr/>
          </p:nvSpPr>
          <p:spPr>
            <a:xfrm>
              <a:off x="4400850" y="3603600"/>
              <a:ext cx="44100" cy="1465850"/>
            </a:xfrm>
            <a:custGeom>
              <a:rect b="b" l="l" r="r" t="t"/>
              <a:pathLst>
                <a:path extrusionOk="0" fill="none" h="58634" w="1764">
                  <a:moveTo>
                    <a:pt x="973" y="1"/>
                  </a:moveTo>
                  <a:cubicBezTo>
                    <a:pt x="973" y="1"/>
                    <a:pt x="1764" y="10092"/>
                    <a:pt x="1125" y="15259"/>
                  </a:cubicBezTo>
                  <a:cubicBezTo>
                    <a:pt x="487" y="20457"/>
                    <a:pt x="639" y="31642"/>
                    <a:pt x="639" y="31642"/>
                  </a:cubicBezTo>
                  <a:cubicBezTo>
                    <a:pt x="639" y="31642"/>
                    <a:pt x="1065" y="34986"/>
                    <a:pt x="274" y="37205"/>
                  </a:cubicBezTo>
                  <a:cubicBezTo>
                    <a:pt x="426" y="40943"/>
                    <a:pt x="1" y="58634"/>
                    <a:pt x="1" y="58634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4"/>
            <p:cNvSpPr/>
            <p:nvPr/>
          </p:nvSpPr>
          <p:spPr>
            <a:xfrm>
              <a:off x="4350700" y="3625650"/>
              <a:ext cx="47900" cy="769025"/>
            </a:xfrm>
            <a:custGeom>
              <a:rect b="b" l="l" r="r" t="t"/>
              <a:pathLst>
                <a:path extrusionOk="0" fill="none" h="30761" w="1916">
                  <a:moveTo>
                    <a:pt x="1" y="0"/>
                  </a:moveTo>
                  <a:cubicBezTo>
                    <a:pt x="305" y="2280"/>
                    <a:pt x="882" y="5775"/>
                    <a:pt x="1916" y="7569"/>
                  </a:cubicBezTo>
                  <a:cubicBezTo>
                    <a:pt x="1794" y="16444"/>
                    <a:pt x="1916" y="30760"/>
                    <a:pt x="1916" y="30760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4"/>
            <p:cNvSpPr/>
            <p:nvPr/>
          </p:nvSpPr>
          <p:spPr>
            <a:xfrm>
              <a:off x="3957075" y="3846775"/>
              <a:ext cx="124650" cy="1204450"/>
            </a:xfrm>
            <a:custGeom>
              <a:rect b="b" l="l" r="r" t="t"/>
              <a:pathLst>
                <a:path extrusionOk="0" fill="none" h="48178" w="4986">
                  <a:moveTo>
                    <a:pt x="1" y="0"/>
                  </a:moveTo>
                  <a:cubicBezTo>
                    <a:pt x="1" y="0"/>
                    <a:pt x="791" y="13830"/>
                    <a:pt x="1490" y="19028"/>
                  </a:cubicBezTo>
                  <a:cubicBezTo>
                    <a:pt x="2219" y="24195"/>
                    <a:pt x="2554" y="28025"/>
                    <a:pt x="2554" y="28025"/>
                  </a:cubicBezTo>
                  <a:cubicBezTo>
                    <a:pt x="2554" y="28025"/>
                    <a:pt x="2706" y="37265"/>
                    <a:pt x="4985" y="48177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4"/>
            <p:cNvSpPr/>
            <p:nvPr/>
          </p:nvSpPr>
          <p:spPr>
            <a:xfrm>
              <a:off x="3911475" y="3960750"/>
              <a:ext cx="45625" cy="1111750"/>
            </a:xfrm>
            <a:custGeom>
              <a:rect b="b" l="l" r="r" t="t"/>
              <a:pathLst>
                <a:path extrusionOk="0" fill="none" h="44470" w="1825">
                  <a:moveTo>
                    <a:pt x="1825" y="1"/>
                  </a:moveTo>
                  <a:lnTo>
                    <a:pt x="639" y="21642"/>
                  </a:lnTo>
                  <a:lnTo>
                    <a:pt x="913" y="25046"/>
                  </a:lnTo>
                  <a:cubicBezTo>
                    <a:pt x="913" y="25046"/>
                    <a:pt x="1126" y="30001"/>
                    <a:pt x="1065" y="34104"/>
                  </a:cubicBezTo>
                  <a:cubicBezTo>
                    <a:pt x="974" y="38238"/>
                    <a:pt x="1" y="44469"/>
                    <a:pt x="1" y="44469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4"/>
            <p:cNvSpPr/>
            <p:nvPr/>
          </p:nvSpPr>
          <p:spPr>
            <a:xfrm>
              <a:off x="3869700" y="1561782"/>
              <a:ext cx="33450" cy="70700"/>
            </a:xfrm>
            <a:custGeom>
              <a:rect b="b" l="l" r="r" t="t"/>
              <a:pathLst>
                <a:path extrusionOk="0" h="2828" w="1338">
                  <a:moveTo>
                    <a:pt x="669" y="1"/>
                  </a:moveTo>
                  <a:cubicBezTo>
                    <a:pt x="304" y="1"/>
                    <a:pt x="0" y="639"/>
                    <a:pt x="0" y="1399"/>
                  </a:cubicBezTo>
                  <a:cubicBezTo>
                    <a:pt x="0" y="2189"/>
                    <a:pt x="304" y="2828"/>
                    <a:pt x="669" y="2828"/>
                  </a:cubicBezTo>
                  <a:cubicBezTo>
                    <a:pt x="1034" y="2828"/>
                    <a:pt x="1338" y="2189"/>
                    <a:pt x="1338" y="1399"/>
                  </a:cubicBezTo>
                  <a:cubicBezTo>
                    <a:pt x="1338" y="639"/>
                    <a:pt x="103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4"/>
            <p:cNvSpPr/>
            <p:nvPr/>
          </p:nvSpPr>
          <p:spPr>
            <a:xfrm>
              <a:off x="4071050" y="1562557"/>
              <a:ext cx="32700" cy="71450"/>
            </a:xfrm>
            <a:custGeom>
              <a:rect b="b" l="l" r="r" t="t"/>
              <a:pathLst>
                <a:path extrusionOk="0" h="2858" w="1308">
                  <a:moveTo>
                    <a:pt x="639" y="0"/>
                  </a:moveTo>
                  <a:cubicBezTo>
                    <a:pt x="275" y="0"/>
                    <a:pt x="1" y="638"/>
                    <a:pt x="1" y="1429"/>
                  </a:cubicBezTo>
                  <a:cubicBezTo>
                    <a:pt x="1" y="2219"/>
                    <a:pt x="275" y="2857"/>
                    <a:pt x="639" y="2857"/>
                  </a:cubicBezTo>
                  <a:cubicBezTo>
                    <a:pt x="1004" y="2857"/>
                    <a:pt x="1308" y="2219"/>
                    <a:pt x="1308" y="1429"/>
                  </a:cubicBezTo>
                  <a:cubicBezTo>
                    <a:pt x="1308" y="638"/>
                    <a:pt x="1004" y="0"/>
                    <a:pt x="63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4"/>
            <p:cNvSpPr/>
            <p:nvPr/>
          </p:nvSpPr>
          <p:spPr>
            <a:xfrm>
              <a:off x="3993550" y="1582300"/>
              <a:ext cx="37250" cy="81325"/>
            </a:xfrm>
            <a:custGeom>
              <a:rect b="b" l="l" r="r" t="t"/>
              <a:pathLst>
                <a:path extrusionOk="0" fill="none" h="3253" w="1490">
                  <a:moveTo>
                    <a:pt x="1490" y="0"/>
                  </a:moveTo>
                  <a:cubicBezTo>
                    <a:pt x="1490" y="0"/>
                    <a:pt x="1" y="1551"/>
                    <a:pt x="1490" y="3253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4"/>
            <p:cNvSpPr/>
            <p:nvPr/>
          </p:nvSpPr>
          <p:spPr>
            <a:xfrm>
              <a:off x="3884900" y="1758600"/>
              <a:ext cx="237850" cy="41050"/>
            </a:xfrm>
            <a:custGeom>
              <a:rect b="b" l="l" r="r" t="t"/>
              <a:pathLst>
                <a:path extrusionOk="0" fill="none" h="1642" w="9514">
                  <a:moveTo>
                    <a:pt x="0" y="973"/>
                  </a:moveTo>
                  <a:cubicBezTo>
                    <a:pt x="0" y="973"/>
                    <a:pt x="4134" y="1641"/>
                    <a:pt x="9514" y="0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4"/>
            <p:cNvSpPr/>
            <p:nvPr/>
          </p:nvSpPr>
          <p:spPr>
            <a:xfrm>
              <a:off x="3892475" y="1836850"/>
              <a:ext cx="237125" cy="35000"/>
            </a:xfrm>
            <a:custGeom>
              <a:rect b="b" l="l" r="r" t="t"/>
              <a:pathLst>
                <a:path extrusionOk="0" fill="none" h="1400" w="9485">
                  <a:moveTo>
                    <a:pt x="1" y="639"/>
                  </a:moveTo>
                  <a:cubicBezTo>
                    <a:pt x="1" y="639"/>
                    <a:pt x="4591" y="1399"/>
                    <a:pt x="9484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4"/>
            <p:cNvSpPr/>
            <p:nvPr/>
          </p:nvSpPr>
          <p:spPr>
            <a:xfrm>
              <a:off x="3973800" y="2379425"/>
              <a:ext cx="12175" cy="80575"/>
            </a:xfrm>
            <a:custGeom>
              <a:rect b="b" l="l" r="r" t="t"/>
              <a:pathLst>
                <a:path extrusionOk="0" fill="none" h="3223" w="487">
                  <a:moveTo>
                    <a:pt x="0" y="0"/>
                  </a:moveTo>
                  <a:lnTo>
                    <a:pt x="487" y="322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4"/>
            <p:cNvSpPr/>
            <p:nvPr/>
          </p:nvSpPr>
          <p:spPr>
            <a:xfrm>
              <a:off x="4435050" y="2530650"/>
              <a:ext cx="60050" cy="49400"/>
            </a:xfrm>
            <a:custGeom>
              <a:rect b="b" l="l" r="r" t="t"/>
              <a:pathLst>
                <a:path extrusionOk="0" fill="none" h="1976" w="2402">
                  <a:moveTo>
                    <a:pt x="0" y="1976"/>
                  </a:moveTo>
                  <a:cubicBezTo>
                    <a:pt x="0" y="1976"/>
                    <a:pt x="1216" y="0"/>
                    <a:pt x="2402" y="486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4"/>
            <p:cNvSpPr/>
            <p:nvPr/>
          </p:nvSpPr>
          <p:spPr>
            <a:xfrm>
              <a:off x="3954800" y="2849800"/>
              <a:ext cx="150475" cy="28900"/>
            </a:xfrm>
            <a:custGeom>
              <a:rect b="b" l="l" r="r" t="t"/>
              <a:pathLst>
                <a:path extrusionOk="0" fill="none" h="1156" w="6019">
                  <a:moveTo>
                    <a:pt x="0" y="1155"/>
                  </a:moveTo>
                  <a:cubicBezTo>
                    <a:pt x="0" y="1155"/>
                    <a:pt x="2189" y="0"/>
                    <a:pt x="6019" y="426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4"/>
            <p:cNvSpPr/>
            <p:nvPr/>
          </p:nvSpPr>
          <p:spPr>
            <a:xfrm>
              <a:off x="3999625" y="2866500"/>
              <a:ext cx="103375" cy="25100"/>
            </a:xfrm>
            <a:custGeom>
              <a:rect b="b" l="l" r="r" t="t"/>
              <a:pathLst>
                <a:path extrusionOk="0" fill="none" h="1004" w="4135">
                  <a:moveTo>
                    <a:pt x="1" y="761"/>
                  </a:moveTo>
                  <a:cubicBezTo>
                    <a:pt x="1" y="761"/>
                    <a:pt x="1885" y="1"/>
                    <a:pt x="4135" y="1004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4"/>
            <p:cNvSpPr/>
            <p:nvPr/>
          </p:nvSpPr>
          <p:spPr>
            <a:xfrm>
              <a:off x="4114375" y="3216825"/>
              <a:ext cx="82100" cy="193800"/>
            </a:xfrm>
            <a:custGeom>
              <a:rect b="b" l="l" r="r" t="t"/>
              <a:pathLst>
                <a:path extrusionOk="0" fill="none" h="7752" w="3284">
                  <a:moveTo>
                    <a:pt x="1156" y="0"/>
                  </a:moveTo>
                  <a:cubicBezTo>
                    <a:pt x="1156" y="0"/>
                    <a:pt x="1" y="5016"/>
                    <a:pt x="3283" y="775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4"/>
            <p:cNvSpPr/>
            <p:nvPr/>
          </p:nvSpPr>
          <p:spPr>
            <a:xfrm>
              <a:off x="4107525" y="3270000"/>
              <a:ext cx="32700" cy="140625"/>
            </a:xfrm>
            <a:custGeom>
              <a:rect b="b" l="l" r="r" t="t"/>
              <a:pathLst>
                <a:path extrusionOk="0" fill="none" h="5625" w="1308">
                  <a:moveTo>
                    <a:pt x="609" y="1"/>
                  </a:moveTo>
                  <a:cubicBezTo>
                    <a:pt x="609" y="1"/>
                    <a:pt x="1" y="3314"/>
                    <a:pt x="1308" y="5624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4"/>
            <p:cNvSpPr/>
            <p:nvPr/>
          </p:nvSpPr>
          <p:spPr>
            <a:xfrm>
              <a:off x="4349950" y="3313325"/>
              <a:ext cx="46375" cy="97300"/>
            </a:xfrm>
            <a:custGeom>
              <a:rect b="b" l="l" r="r" t="t"/>
              <a:pathLst>
                <a:path extrusionOk="0" fill="none" h="3892" w="1855">
                  <a:moveTo>
                    <a:pt x="1854" y="0"/>
                  </a:moveTo>
                  <a:cubicBezTo>
                    <a:pt x="1854" y="0"/>
                    <a:pt x="942" y="2797"/>
                    <a:pt x="0" y="389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4"/>
            <p:cNvSpPr/>
            <p:nvPr/>
          </p:nvSpPr>
          <p:spPr>
            <a:xfrm>
              <a:off x="3876525" y="1314050"/>
              <a:ext cx="357950" cy="190000"/>
            </a:xfrm>
            <a:custGeom>
              <a:rect b="b" l="l" r="r" t="t"/>
              <a:pathLst>
                <a:path extrusionOk="0" fill="none" h="7600" w="14318">
                  <a:moveTo>
                    <a:pt x="1" y="1"/>
                  </a:moveTo>
                  <a:cubicBezTo>
                    <a:pt x="1" y="1"/>
                    <a:pt x="3739" y="3983"/>
                    <a:pt x="6809" y="5806"/>
                  </a:cubicBezTo>
                  <a:cubicBezTo>
                    <a:pt x="9910" y="7600"/>
                    <a:pt x="14317" y="6566"/>
                    <a:pt x="14317" y="6566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4"/>
            <p:cNvSpPr/>
            <p:nvPr/>
          </p:nvSpPr>
          <p:spPr>
            <a:xfrm>
              <a:off x="3916800" y="1273775"/>
              <a:ext cx="351100" cy="87425"/>
            </a:xfrm>
            <a:custGeom>
              <a:rect b="b" l="l" r="r" t="t"/>
              <a:pathLst>
                <a:path extrusionOk="0" fill="none" h="3497" w="14044">
                  <a:moveTo>
                    <a:pt x="1" y="1"/>
                  </a:moveTo>
                  <a:cubicBezTo>
                    <a:pt x="1" y="1"/>
                    <a:pt x="5046" y="3162"/>
                    <a:pt x="9089" y="3344"/>
                  </a:cubicBezTo>
                  <a:cubicBezTo>
                    <a:pt x="13132" y="3496"/>
                    <a:pt x="14043" y="2220"/>
                    <a:pt x="14043" y="2220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4"/>
            <p:cNvSpPr/>
            <p:nvPr/>
          </p:nvSpPr>
          <p:spPr>
            <a:xfrm>
              <a:off x="3744300" y="1349000"/>
              <a:ext cx="60075" cy="175575"/>
            </a:xfrm>
            <a:custGeom>
              <a:rect b="b" l="l" r="r" t="t"/>
              <a:pathLst>
                <a:path extrusionOk="0" fill="none" h="7023" w="2403">
                  <a:moveTo>
                    <a:pt x="1673" y="1"/>
                  </a:moveTo>
                  <a:cubicBezTo>
                    <a:pt x="1673" y="1"/>
                    <a:pt x="2402" y="3922"/>
                    <a:pt x="1" y="7022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4"/>
            <p:cNvSpPr/>
            <p:nvPr/>
          </p:nvSpPr>
          <p:spPr>
            <a:xfrm>
              <a:off x="3653875" y="1343700"/>
              <a:ext cx="88925" cy="298650"/>
            </a:xfrm>
            <a:custGeom>
              <a:rect b="b" l="l" r="r" t="t"/>
              <a:pathLst>
                <a:path extrusionOk="0" fill="none" h="11946" w="3557">
                  <a:moveTo>
                    <a:pt x="3557" y="0"/>
                  </a:moveTo>
                  <a:cubicBezTo>
                    <a:pt x="3557" y="0"/>
                    <a:pt x="1" y="5380"/>
                    <a:pt x="183" y="11946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4"/>
            <p:cNvSpPr/>
            <p:nvPr/>
          </p:nvSpPr>
          <p:spPr>
            <a:xfrm>
              <a:off x="3906175" y="3837650"/>
              <a:ext cx="92725" cy="16750"/>
            </a:xfrm>
            <a:custGeom>
              <a:rect b="b" l="l" r="r" t="t"/>
              <a:pathLst>
                <a:path extrusionOk="0" fill="none" h="670" w="3709">
                  <a:moveTo>
                    <a:pt x="0" y="304"/>
                  </a:moveTo>
                  <a:cubicBezTo>
                    <a:pt x="0" y="304"/>
                    <a:pt x="2553" y="0"/>
                    <a:pt x="3708" y="669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4"/>
            <p:cNvSpPr/>
            <p:nvPr/>
          </p:nvSpPr>
          <p:spPr>
            <a:xfrm>
              <a:off x="4158450" y="4488875"/>
              <a:ext cx="49425" cy="91200"/>
            </a:xfrm>
            <a:custGeom>
              <a:rect b="b" l="l" r="r" t="t"/>
              <a:pathLst>
                <a:path extrusionOk="0" fill="none" h="3648" w="1977">
                  <a:moveTo>
                    <a:pt x="0" y="0"/>
                  </a:moveTo>
                  <a:cubicBezTo>
                    <a:pt x="0" y="0"/>
                    <a:pt x="943" y="1611"/>
                    <a:pt x="1976" y="3648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4"/>
            <p:cNvSpPr/>
            <p:nvPr/>
          </p:nvSpPr>
          <p:spPr>
            <a:xfrm>
              <a:off x="4264825" y="4517750"/>
              <a:ext cx="89700" cy="129975"/>
            </a:xfrm>
            <a:custGeom>
              <a:rect b="b" l="l" r="r" t="t"/>
              <a:pathLst>
                <a:path extrusionOk="0" fill="none" h="5199" w="3588">
                  <a:moveTo>
                    <a:pt x="3588" y="0"/>
                  </a:moveTo>
                  <a:cubicBezTo>
                    <a:pt x="3588" y="0"/>
                    <a:pt x="2736" y="2888"/>
                    <a:pt x="1" y="5198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4"/>
            <p:cNvSpPr/>
            <p:nvPr/>
          </p:nvSpPr>
          <p:spPr>
            <a:xfrm>
              <a:off x="4273950" y="4613500"/>
              <a:ext cx="57775" cy="95775"/>
            </a:xfrm>
            <a:custGeom>
              <a:rect b="b" l="l" r="r" t="t"/>
              <a:pathLst>
                <a:path extrusionOk="0" fill="none" h="3831" w="2311">
                  <a:moveTo>
                    <a:pt x="2311" y="0"/>
                  </a:moveTo>
                  <a:cubicBezTo>
                    <a:pt x="2311" y="0"/>
                    <a:pt x="1156" y="2554"/>
                    <a:pt x="1" y="3830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4"/>
            <p:cNvSpPr/>
            <p:nvPr/>
          </p:nvSpPr>
          <p:spPr>
            <a:xfrm>
              <a:off x="3545975" y="4446325"/>
              <a:ext cx="55500" cy="626925"/>
            </a:xfrm>
            <a:custGeom>
              <a:rect b="b" l="l" r="r" t="t"/>
              <a:pathLst>
                <a:path extrusionOk="0" fill="none" h="25077" w="2220">
                  <a:moveTo>
                    <a:pt x="1" y="0"/>
                  </a:moveTo>
                  <a:cubicBezTo>
                    <a:pt x="92" y="1915"/>
                    <a:pt x="426" y="3374"/>
                    <a:pt x="791" y="5198"/>
                  </a:cubicBezTo>
                  <a:cubicBezTo>
                    <a:pt x="791" y="11763"/>
                    <a:pt x="1885" y="18663"/>
                    <a:pt x="2219" y="25077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4"/>
            <p:cNvSpPr/>
            <p:nvPr/>
          </p:nvSpPr>
          <p:spPr>
            <a:xfrm>
              <a:off x="3750375" y="4475950"/>
              <a:ext cx="32700" cy="74500"/>
            </a:xfrm>
            <a:custGeom>
              <a:rect b="b" l="l" r="r" t="t"/>
              <a:pathLst>
                <a:path extrusionOk="0" fill="none" h="2980" w="1308">
                  <a:moveTo>
                    <a:pt x="1308" y="1"/>
                  </a:moveTo>
                  <a:cubicBezTo>
                    <a:pt x="1308" y="1"/>
                    <a:pt x="183" y="2554"/>
                    <a:pt x="1" y="2979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4"/>
            <p:cNvSpPr/>
            <p:nvPr/>
          </p:nvSpPr>
          <p:spPr>
            <a:xfrm>
              <a:off x="3744300" y="4539775"/>
              <a:ext cx="41825" cy="69950"/>
            </a:xfrm>
            <a:custGeom>
              <a:rect b="b" l="l" r="r" t="t"/>
              <a:pathLst>
                <a:path extrusionOk="0" fill="none" h="2798" w="1673">
                  <a:moveTo>
                    <a:pt x="1673" y="1"/>
                  </a:moveTo>
                  <a:cubicBezTo>
                    <a:pt x="1673" y="1"/>
                    <a:pt x="761" y="1278"/>
                    <a:pt x="1" y="2797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4"/>
            <p:cNvSpPr/>
            <p:nvPr/>
          </p:nvSpPr>
          <p:spPr>
            <a:xfrm>
              <a:off x="4270150" y="1724400"/>
              <a:ext cx="54750" cy="408850"/>
            </a:xfrm>
            <a:custGeom>
              <a:rect b="b" l="l" r="r" t="t"/>
              <a:pathLst>
                <a:path extrusionOk="0" fill="none" h="16354" w="2190">
                  <a:moveTo>
                    <a:pt x="305" y="0"/>
                  </a:moveTo>
                  <a:cubicBezTo>
                    <a:pt x="1" y="1854"/>
                    <a:pt x="335" y="3739"/>
                    <a:pt x="821" y="5563"/>
                  </a:cubicBezTo>
                  <a:cubicBezTo>
                    <a:pt x="1277" y="7356"/>
                    <a:pt x="1855" y="9149"/>
                    <a:pt x="2007" y="11034"/>
                  </a:cubicBezTo>
                  <a:cubicBezTo>
                    <a:pt x="2189" y="12888"/>
                    <a:pt x="1885" y="14864"/>
                    <a:pt x="791" y="16353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4"/>
            <p:cNvSpPr/>
            <p:nvPr/>
          </p:nvSpPr>
          <p:spPr>
            <a:xfrm>
              <a:off x="4197200" y="1911325"/>
              <a:ext cx="26625" cy="196075"/>
            </a:xfrm>
            <a:custGeom>
              <a:rect b="b" l="l" r="r" t="t"/>
              <a:pathLst>
                <a:path extrusionOk="0" fill="none" h="7843" w="1065">
                  <a:moveTo>
                    <a:pt x="791" y="7843"/>
                  </a:moveTo>
                  <a:cubicBezTo>
                    <a:pt x="1064" y="5198"/>
                    <a:pt x="791" y="2523"/>
                    <a:pt x="1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4"/>
            <p:cNvSpPr/>
            <p:nvPr/>
          </p:nvSpPr>
          <p:spPr>
            <a:xfrm>
              <a:off x="3705550" y="1754025"/>
              <a:ext cx="37250" cy="318425"/>
            </a:xfrm>
            <a:custGeom>
              <a:rect b="b" l="l" r="r" t="t"/>
              <a:pathLst>
                <a:path extrusionOk="0" fill="none" h="12737" w="1490">
                  <a:moveTo>
                    <a:pt x="1277" y="1"/>
                  </a:moveTo>
                  <a:cubicBezTo>
                    <a:pt x="1490" y="1460"/>
                    <a:pt x="1216" y="2919"/>
                    <a:pt x="882" y="4317"/>
                  </a:cubicBezTo>
                  <a:cubicBezTo>
                    <a:pt x="548" y="5746"/>
                    <a:pt x="153" y="7174"/>
                    <a:pt x="61" y="8603"/>
                  </a:cubicBezTo>
                  <a:cubicBezTo>
                    <a:pt x="1" y="10062"/>
                    <a:pt x="274" y="11581"/>
                    <a:pt x="1186" y="12737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4"/>
            <p:cNvSpPr/>
            <p:nvPr/>
          </p:nvSpPr>
          <p:spPr>
            <a:xfrm>
              <a:off x="3776225" y="1903725"/>
              <a:ext cx="38775" cy="179375"/>
            </a:xfrm>
            <a:custGeom>
              <a:rect b="b" l="l" r="r" t="t"/>
              <a:pathLst>
                <a:path extrusionOk="0" fill="none" h="7175" w="1551">
                  <a:moveTo>
                    <a:pt x="1551" y="7174"/>
                  </a:moveTo>
                  <a:cubicBezTo>
                    <a:pt x="122" y="5077"/>
                    <a:pt x="0" y="2189"/>
                    <a:pt x="1247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4"/>
            <p:cNvSpPr/>
            <p:nvPr/>
          </p:nvSpPr>
          <p:spPr>
            <a:xfrm>
              <a:off x="4164997" y="1596652"/>
              <a:ext cx="66917" cy="136893"/>
            </a:xfrm>
            <a:custGeom>
              <a:rect b="b" l="l" r="r" t="t"/>
              <a:pathLst>
                <a:path extrusionOk="0" fill="none" h="5959" w="3405">
                  <a:moveTo>
                    <a:pt x="3405" y="1"/>
                  </a:moveTo>
                  <a:lnTo>
                    <a:pt x="1" y="595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4"/>
            <p:cNvSpPr/>
            <p:nvPr/>
          </p:nvSpPr>
          <p:spPr>
            <a:xfrm>
              <a:off x="3761544" y="1613447"/>
              <a:ext cx="80036" cy="144397"/>
            </a:xfrm>
            <a:custGeom>
              <a:rect b="b" l="l" r="r" t="t"/>
              <a:pathLst>
                <a:path extrusionOk="0" fill="none" h="8269" w="4621">
                  <a:moveTo>
                    <a:pt x="1" y="1"/>
                  </a:moveTo>
                  <a:lnTo>
                    <a:pt x="4621" y="826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4"/>
            <p:cNvSpPr/>
            <p:nvPr/>
          </p:nvSpPr>
          <p:spPr>
            <a:xfrm>
              <a:off x="4238250" y="1532900"/>
              <a:ext cx="70675" cy="134525"/>
            </a:xfrm>
            <a:custGeom>
              <a:rect b="b" l="l" r="r" t="t"/>
              <a:pathLst>
                <a:path extrusionOk="0" fill="none" h="5381" w="2827">
                  <a:moveTo>
                    <a:pt x="1976" y="1"/>
                  </a:moveTo>
                  <a:cubicBezTo>
                    <a:pt x="1550" y="122"/>
                    <a:pt x="1216" y="426"/>
                    <a:pt x="1033" y="821"/>
                  </a:cubicBezTo>
                  <a:cubicBezTo>
                    <a:pt x="881" y="1247"/>
                    <a:pt x="942" y="1703"/>
                    <a:pt x="1155" y="2068"/>
                  </a:cubicBezTo>
                  <a:cubicBezTo>
                    <a:pt x="1277" y="2220"/>
                    <a:pt x="1429" y="2371"/>
                    <a:pt x="1520" y="2554"/>
                  </a:cubicBezTo>
                  <a:cubicBezTo>
                    <a:pt x="1611" y="2706"/>
                    <a:pt x="1641" y="2919"/>
                    <a:pt x="1550" y="3101"/>
                  </a:cubicBezTo>
                  <a:cubicBezTo>
                    <a:pt x="1459" y="3283"/>
                    <a:pt x="1216" y="3375"/>
                    <a:pt x="1003" y="3375"/>
                  </a:cubicBezTo>
                  <a:cubicBezTo>
                    <a:pt x="790" y="3405"/>
                    <a:pt x="578" y="3405"/>
                    <a:pt x="365" y="3496"/>
                  </a:cubicBezTo>
                  <a:cubicBezTo>
                    <a:pt x="152" y="3618"/>
                    <a:pt x="0" y="3922"/>
                    <a:pt x="30" y="4195"/>
                  </a:cubicBezTo>
                  <a:cubicBezTo>
                    <a:pt x="30" y="4438"/>
                    <a:pt x="182" y="4712"/>
                    <a:pt x="365" y="4894"/>
                  </a:cubicBezTo>
                  <a:cubicBezTo>
                    <a:pt x="790" y="5289"/>
                    <a:pt x="1520" y="5381"/>
                    <a:pt x="2037" y="5077"/>
                  </a:cubicBezTo>
                  <a:cubicBezTo>
                    <a:pt x="2523" y="4773"/>
                    <a:pt x="2827" y="4134"/>
                    <a:pt x="2705" y="3557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4"/>
            <p:cNvSpPr/>
            <p:nvPr/>
          </p:nvSpPr>
          <p:spPr>
            <a:xfrm>
              <a:off x="3695677" y="1551856"/>
              <a:ext cx="60073" cy="115570"/>
            </a:xfrm>
            <a:custGeom>
              <a:rect b="b" l="l" r="r" t="t"/>
              <a:pathLst>
                <a:path extrusionOk="0" fill="none" h="5381" w="2797">
                  <a:moveTo>
                    <a:pt x="852" y="1"/>
                  </a:moveTo>
                  <a:cubicBezTo>
                    <a:pt x="1247" y="122"/>
                    <a:pt x="1611" y="426"/>
                    <a:pt x="1763" y="821"/>
                  </a:cubicBezTo>
                  <a:cubicBezTo>
                    <a:pt x="1915" y="1247"/>
                    <a:pt x="1885" y="1703"/>
                    <a:pt x="1642" y="2068"/>
                  </a:cubicBezTo>
                  <a:cubicBezTo>
                    <a:pt x="1551" y="2220"/>
                    <a:pt x="1399" y="2371"/>
                    <a:pt x="1307" y="2554"/>
                  </a:cubicBezTo>
                  <a:cubicBezTo>
                    <a:pt x="1216" y="2706"/>
                    <a:pt x="1156" y="2919"/>
                    <a:pt x="1247" y="3101"/>
                  </a:cubicBezTo>
                  <a:cubicBezTo>
                    <a:pt x="1368" y="3283"/>
                    <a:pt x="1581" y="3375"/>
                    <a:pt x="1794" y="3375"/>
                  </a:cubicBezTo>
                  <a:cubicBezTo>
                    <a:pt x="2037" y="3405"/>
                    <a:pt x="2250" y="3405"/>
                    <a:pt x="2432" y="3496"/>
                  </a:cubicBezTo>
                  <a:cubicBezTo>
                    <a:pt x="2675" y="3618"/>
                    <a:pt x="2797" y="3922"/>
                    <a:pt x="2797" y="4195"/>
                  </a:cubicBezTo>
                  <a:cubicBezTo>
                    <a:pt x="2766" y="4438"/>
                    <a:pt x="2645" y="4712"/>
                    <a:pt x="2432" y="4894"/>
                  </a:cubicBezTo>
                  <a:cubicBezTo>
                    <a:pt x="2007" y="5289"/>
                    <a:pt x="1307" y="5381"/>
                    <a:pt x="791" y="5077"/>
                  </a:cubicBezTo>
                  <a:cubicBezTo>
                    <a:pt x="274" y="4773"/>
                    <a:pt x="0" y="4134"/>
                    <a:pt x="122" y="3557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4"/>
            <p:cNvSpPr/>
            <p:nvPr/>
          </p:nvSpPr>
          <p:spPr>
            <a:xfrm>
              <a:off x="4467725" y="2813325"/>
              <a:ext cx="289550" cy="122350"/>
            </a:xfrm>
            <a:custGeom>
              <a:rect b="b" l="l" r="r" t="t"/>
              <a:pathLst>
                <a:path extrusionOk="0" h="4894" w="11582">
                  <a:moveTo>
                    <a:pt x="11581" y="0"/>
                  </a:moveTo>
                  <a:cubicBezTo>
                    <a:pt x="11581" y="0"/>
                    <a:pt x="8086" y="1763"/>
                    <a:pt x="5806" y="2401"/>
                  </a:cubicBezTo>
                  <a:cubicBezTo>
                    <a:pt x="3526" y="3070"/>
                    <a:pt x="1" y="3708"/>
                    <a:pt x="1" y="3708"/>
                  </a:cubicBezTo>
                  <a:lnTo>
                    <a:pt x="760" y="4894"/>
                  </a:lnTo>
                  <a:cubicBezTo>
                    <a:pt x="760" y="4894"/>
                    <a:pt x="3435" y="4438"/>
                    <a:pt x="6414" y="3435"/>
                  </a:cubicBezTo>
                  <a:cubicBezTo>
                    <a:pt x="9362" y="2401"/>
                    <a:pt x="11581" y="0"/>
                    <a:pt x="1158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4"/>
            <p:cNvSpPr/>
            <p:nvPr/>
          </p:nvSpPr>
          <p:spPr>
            <a:xfrm>
              <a:off x="4494325" y="3153750"/>
              <a:ext cx="53975" cy="65375"/>
            </a:xfrm>
            <a:custGeom>
              <a:rect b="b" l="l" r="r" t="t"/>
              <a:pathLst>
                <a:path extrusionOk="0" h="2615" w="2159">
                  <a:moveTo>
                    <a:pt x="1307" y="0"/>
                  </a:moveTo>
                  <a:lnTo>
                    <a:pt x="0" y="1095"/>
                  </a:lnTo>
                  <a:cubicBezTo>
                    <a:pt x="0" y="1095"/>
                    <a:pt x="882" y="1703"/>
                    <a:pt x="2158" y="2614"/>
                  </a:cubicBezTo>
                  <a:cubicBezTo>
                    <a:pt x="1368" y="1551"/>
                    <a:pt x="1307" y="0"/>
                    <a:pt x="13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4"/>
            <p:cNvSpPr/>
            <p:nvPr/>
          </p:nvSpPr>
          <p:spPr>
            <a:xfrm>
              <a:off x="3602975" y="3600575"/>
              <a:ext cx="822975" cy="73025"/>
            </a:xfrm>
            <a:custGeom>
              <a:rect b="b" l="l" r="r" t="t"/>
              <a:pathLst>
                <a:path extrusionOk="0" h="2921" w="32919">
                  <a:moveTo>
                    <a:pt x="32919" y="0"/>
                  </a:moveTo>
                  <a:cubicBezTo>
                    <a:pt x="32918" y="0"/>
                    <a:pt x="25441" y="1489"/>
                    <a:pt x="15228" y="1854"/>
                  </a:cubicBezTo>
                  <a:cubicBezTo>
                    <a:pt x="14346" y="1883"/>
                    <a:pt x="13503" y="1896"/>
                    <a:pt x="12698" y="1896"/>
                  </a:cubicBezTo>
                  <a:cubicBezTo>
                    <a:pt x="4210" y="1896"/>
                    <a:pt x="1" y="426"/>
                    <a:pt x="0" y="426"/>
                  </a:cubicBezTo>
                  <a:lnTo>
                    <a:pt x="0" y="426"/>
                  </a:lnTo>
                  <a:cubicBezTo>
                    <a:pt x="1" y="426"/>
                    <a:pt x="3435" y="2920"/>
                    <a:pt x="14311" y="2920"/>
                  </a:cubicBezTo>
                  <a:cubicBezTo>
                    <a:pt x="14503" y="2920"/>
                    <a:pt x="14697" y="2920"/>
                    <a:pt x="14894" y="2918"/>
                  </a:cubicBezTo>
                  <a:cubicBezTo>
                    <a:pt x="26231" y="2827"/>
                    <a:pt x="32918" y="0"/>
                    <a:pt x="3291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4"/>
            <p:cNvSpPr/>
            <p:nvPr/>
          </p:nvSpPr>
          <p:spPr>
            <a:xfrm>
              <a:off x="4172125" y="2568625"/>
              <a:ext cx="152000" cy="26625"/>
            </a:xfrm>
            <a:custGeom>
              <a:rect b="b" l="l" r="r" t="t"/>
              <a:pathLst>
                <a:path extrusionOk="0" h="1065" w="6080">
                  <a:moveTo>
                    <a:pt x="6080" y="1"/>
                  </a:moveTo>
                  <a:lnTo>
                    <a:pt x="1" y="62"/>
                  </a:lnTo>
                  <a:lnTo>
                    <a:pt x="5928" y="1065"/>
                  </a:lnTo>
                  <a:lnTo>
                    <a:pt x="608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4"/>
            <p:cNvSpPr/>
            <p:nvPr/>
          </p:nvSpPr>
          <p:spPr>
            <a:xfrm>
              <a:off x="3878050" y="1944000"/>
              <a:ext cx="221150" cy="77525"/>
            </a:xfrm>
            <a:custGeom>
              <a:rect b="b" l="l" r="r" t="t"/>
              <a:pathLst>
                <a:path extrusionOk="0" h="3101" w="8846">
                  <a:moveTo>
                    <a:pt x="0" y="1"/>
                  </a:moveTo>
                  <a:lnTo>
                    <a:pt x="152" y="2523"/>
                  </a:lnTo>
                  <a:cubicBezTo>
                    <a:pt x="152" y="2523"/>
                    <a:pt x="1939" y="2322"/>
                    <a:pt x="4153" y="2322"/>
                  </a:cubicBezTo>
                  <a:cubicBezTo>
                    <a:pt x="4522" y="2322"/>
                    <a:pt x="4903" y="2328"/>
                    <a:pt x="5289" y="2341"/>
                  </a:cubicBezTo>
                  <a:cubicBezTo>
                    <a:pt x="7995" y="2432"/>
                    <a:pt x="8846" y="3101"/>
                    <a:pt x="8846" y="3101"/>
                  </a:cubicBezTo>
                  <a:lnTo>
                    <a:pt x="8846" y="578"/>
                  </a:lnTo>
                  <a:cubicBezTo>
                    <a:pt x="8846" y="578"/>
                    <a:pt x="7874" y="1685"/>
                    <a:pt x="5675" y="1685"/>
                  </a:cubicBezTo>
                  <a:cubicBezTo>
                    <a:pt x="5541" y="1685"/>
                    <a:pt x="5402" y="1681"/>
                    <a:pt x="5259" y="1672"/>
                  </a:cubicBezTo>
                  <a:cubicBezTo>
                    <a:pt x="2736" y="1490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4"/>
            <p:cNvSpPr/>
            <p:nvPr/>
          </p:nvSpPr>
          <p:spPr>
            <a:xfrm>
              <a:off x="4423650" y="2629425"/>
              <a:ext cx="89700" cy="215075"/>
            </a:xfrm>
            <a:custGeom>
              <a:rect b="b" l="l" r="r" t="t"/>
              <a:pathLst>
                <a:path extrusionOk="0" h="8603" w="3588">
                  <a:moveTo>
                    <a:pt x="821" y="0"/>
                  </a:moveTo>
                  <a:cubicBezTo>
                    <a:pt x="821" y="1"/>
                    <a:pt x="882" y="2767"/>
                    <a:pt x="912" y="4469"/>
                  </a:cubicBezTo>
                  <a:cubicBezTo>
                    <a:pt x="943" y="6171"/>
                    <a:pt x="1" y="8086"/>
                    <a:pt x="1" y="8086"/>
                  </a:cubicBezTo>
                  <a:lnTo>
                    <a:pt x="335" y="8602"/>
                  </a:lnTo>
                  <a:lnTo>
                    <a:pt x="3587" y="8511"/>
                  </a:lnTo>
                  <a:cubicBezTo>
                    <a:pt x="1520" y="7843"/>
                    <a:pt x="1247" y="383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7"/>
          <p:cNvSpPr txBox="1"/>
          <p:nvPr>
            <p:ph idx="1" type="subTitle"/>
          </p:nvPr>
        </p:nvSpPr>
        <p:spPr>
          <a:xfrm flipH="1">
            <a:off x="4734000" y="2670300"/>
            <a:ext cx="36933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Frase de madre o padre en algún momento de tu vida</a:t>
            </a:r>
            <a:r>
              <a:rPr lang="en"/>
              <a:t> </a:t>
            </a:r>
            <a:endParaRPr/>
          </a:p>
        </p:txBody>
      </p:sp>
      <p:sp>
        <p:nvSpPr>
          <p:cNvPr id="716" name="Google Shape;716;p37"/>
          <p:cNvSpPr txBox="1"/>
          <p:nvPr>
            <p:ph type="ctrTitle"/>
          </p:nvPr>
        </p:nvSpPr>
        <p:spPr>
          <a:xfrm flipH="1">
            <a:off x="4733876" y="1015350"/>
            <a:ext cx="3887400" cy="13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"Déjale el móvil al niño que ya sabe cómo utilizarlo"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717" name="Google Shape;717;p37"/>
          <p:cNvGrpSpPr/>
          <p:nvPr/>
        </p:nvGrpSpPr>
        <p:grpSpPr>
          <a:xfrm>
            <a:off x="1158225" y="1015355"/>
            <a:ext cx="2973437" cy="3338123"/>
            <a:chOff x="1158225" y="1243955"/>
            <a:chExt cx="2973437" cy="3338123"/>
          </a:xfrm>
        </p:grpSpPr>
        <p:grpSp>
          <p:nvGrpSpPr>
            <p:cNvPr id="718" name="Google Shape;718;p37"/>
            <p:cNvGrpSpPr/>
            <p:nvPr/>
          </p:nvGrpSpPr>
          <p:grpSpPr>
            <a:xfrm flipH="1">
              <a:off x="2707966" y="1243955"/>
              <a:ext cx="1423697" cy="3337606"/>
              <a:chOff x="7164717" y="1668932"/>
              <a:chExt cx="997546" cy="2338569"/>
            </a:xfrm>
          </p:grpSpPr>
          <p:sp>
            <p:nvSpPr>
              <p:cNvPr id="719" name="Google Shape;719;p37"/>
              <p:cNvSpPr/>
              <p:nvPr/>
            </p:nvSpPr>
            <p:spPr>
              <a:xfrm>
                <a:off x="7164717" y="1668932"/>
                <a:ext cx="997546" cy="2338569"/>
              </a:xfrm>
              <a:custGeom>
                <a:rect b="b" l="l" r="r" t="t"/>
                <a:pathLst>
                  <a:path extrusionOk="0" h="54822" w="23385">
                    <a:moveTo>
                      <a:pt x="2248" y="28877"/>
                    </a:moveTo>
                    <a:lnTo>
                      <a:pt x="2189" y="28877"/>
                    </a:lnTo>
                    <a:cubicBezTo>
                      <a:pt x="2189" y="28967"/>
                      <a:pt x="2204" y="29056"/>
                      <a:pt x="2204" y="29160"/>
                    </a:cubicBezTo>
                    <a:cubicBezTo>
                      <a:pt x="2218" y="29160"/>
                      <a:pt x="2233" y="29145"/>
                      <a:pt x="2248" y="29145"/>
                    </a:cubicBezTo>
                    <a:close/>
                    <a:moveTo>
                      <a:pt x="12206" y="52544"/>
                    </a:moveTo>
                    <a:lnTo>
                      <a:pt x="12206" y="52544"/>
                    </a:lnTo>
                    <a:lnTo>
                      <a:pt x="12206" y="52544"/>
                    </a:lnTo>
                    <a:lnTo>
                      <a:pt x="12429" y="52723"/>
                    </a:lnTo>
                    <a:cubicBezTo>
                      <a:pt x="12444" y="52738"/>
                      <a:pt x="12474" y="52782"/>
                      <a:pt x="12504" y="52797"/>
                    </a:cubicBezTo>
                    <a:cubicBezTo>
                      <a:pt x="13040" y="53155"/>
                      <a:pt x="13605" y="53482"/>
                      <a:pt x="14201" y="53765"/>
                    </a:cubicBezTo>
                    <a:cubicBezTo>
                      <a:pt x="14245" y="53780"/>
                      <a:pt x="14290" y="53795"/>
                      <a:pt x="14350" y="53810"/>
                    </a:cubicBezTo>
                    <a:cubicBezTo>
                      <a:pt x="14439" y="53854"/>
                      <a:pt x="14528" y="53899"/>
                      <a:pt x="14632" y="53929"/>
                    </a:cubicBezTo>
                    <a:cubicBezTo>
                      <a:pt x="14915" y="54033"/>
                      <a:pt x="15213" y="54167"/>
                      <a:pt x="15511" y="54241"/>
                    </a:cubicBezTo>
                    <a:cubicBezTo>
                      <a:pt x="15838" y="54316"/>
                      <a:pt x="16165" y="54360"/>
                      <a:pt x="16493" y="54420"/>
                    </a:cubicBezTo>
                    <a:cubicBezTo>
                      <a:pt x="16657" y="54435"/>
                      <a:pt x="16835" y="54450"/>
                      <a:pt x="16999" y="54464"/>
                    </a:cubicBezTo>
                    <a:lnTo>
                      <a:pt x="17996" y="54464"/>
                    </a:lnTo>
                    <a:cubicBezTo>
                      <a:pt x="18220" y="54450"/>
                      <a:pt x="18443" y="54435"/>
                      <a:pt x="18666" y="54420"/>
                    </a:cubicBezTo>
                    <a:lnTo>
                      <a:pt x="18696" y="54420"/>
                    </a:lnTo>
                    <a:lnTo>
                      <a:pt x="18711" y="54405"/>
                    </a:lnTo>
                    <a:cubicBezTo>
                      <a:pt x="18830" y="54390"/>
                      <a:pt x="18964" y="54375"/>
                      <a:pt x="19098" y="54360"/>
                    </a:cubicBezTo>
                    <a:lnTo>
                      <a:pt x="19366" y="54301"/>
                    </a:lnTo>
                    <a:cubicBezTo>
                      <a:pt x="19470" y="54256"/>
                      <a:pt x="19559" y="54226"/>
                      <a:pt x="19663" y="54197"/>
                    </a:cubicBezTo>
                    <a:cubicBezTo>
                      <a:pt x="20289" y="53929"/>
                      <a:pt x="20824" y="53527"/>
                      <a:pt x="21286" y="53021"/>
                    </a:cubicBezTo>
                    <a:cubicBezTo>
                      <a:pt x="21345" y="52961"/>
                      <a:pt x="21405" y="52887"/>
                      <a:pt x="21464" y="52812"/>
                    </a:cubicBezTo>
                    <a:cubicBezTo>
                      <a:pt x="21524" y="52738"/>
                      <a:pt x="21569" y="52663"/>
                      <a:pt x="21628" y="52589"/>
                    </a:cubicBezTo>
                    <a:cubicBezTo>
                      <a:pt x="21673" y="52485"/>
                      <a:pt x="21732" y="52381"/>
                      <a:pt x="21792" y="52262"/>
                    </a:cubicBezTo>
                    <a:lnTo>
                      <a:pt x="21792" y="52276"/>
                    </a:lnTo>
                    <a:cubicBezTo>
                      <a:pt x="21956" y="51949"/>
                      <a:pt x="21971" y="51607"/>
                      <a:pt x="22000" y="51264"/>
                    </a:cubicBezTo>
                    <a:cubicBezTo>
                      <a:pt x="22045" y="50609"/>
                      <a:pt x="21673" y="50178"/>
                      <a:pt x="21167" y="49805"/>
                    </a:cubicBezTo>
                    <a:cubicBezTo>
                      <a:pt x="20958" y="49984"/>
                      <a:pt x="20765" y="50148"/>
                      <a:pt x="20571" y="50326"/>
                    </a:cubicBezTo>
                    <a:lnTo>
                      <a:pt x="20571" y="50341"/>
                    </a:lnTo>
                    <a:lnTo>
                      <a:pt x="20571" y="50326"/>
                    </a:lnTo>
                    <a:cubicBezTo>
                      <a:pt x="20452" y="50386"/>
                      <a:pt x="20348" y="50446"/>
                      <a:pt x="20229" y="50490"/>
                    </a:cubicBezTo>
                    <a:cubicBezTo>
                      <a:pt x="20199" y="50505"/>
                      <a:pt x="20170" y="50520"/>
                      <a:pt x="20125" y="50535"/>
                    </a:cubicBezTo>
                    <a:cubicBezTo>
                      <a:pt x="20021" y="50580"/>
                      <a:pt x="19902" y="50609"/>
                      <a:pt x="19797" y="50654"/>
                    </a:cubicBezTo>
                    <a:lnTo>
                      <a:pt x="19797" y="50654"/>
                    </a:lnTo>
                    <a:cubicBezTo>
                      <a:pt x="19515" y="50713"/>
                      <a:pt x="19232" y="50803"/>
                      <a:pt x="18949" y="50833"/>
                    </a:cubicBezTo>
                    <a:cubicBezTo>
                      <a:pt x="17267" y="50981"/>
                      <a:pt x="15764" y="50490"/>
                      <a:pt x="14439" y="49478"/>
                    </a:cubicBezTo>
                    <a:cubicBezTo>
                      <a:pt x="14260" y="49344"/>
                      <a:pt x="14111" y="49151"/>
                      <a:pt x="13963" y="48987"/>
                    </a:cubicBezTo>
                    <a:cubicBezTo>
                      <a:pt x="13933" y="48957"/>
                      <a:pt x="13948" y="48898"/>
                      <a:pt x="13918" y="48793"/>
                    </a:cubicBezTo>
                    <a:cubicBezTo>
                      <a:pt x="14037" y="48898"/>
                      <a:pt x="14111" y="48957"/>
                      <a:pt x="14186" y="49017"/>
                    </a:cubicBezTo>
                    <a:cubicBezTo>
                      <a:pt x="14275" y="49106"/>
                      <a:pt x="14364" y="49180"/>
                      <a:pt x="14469" y="49255"/>
                    </a:cubicBezTo>
                    <a:cubicBezTo>
                      <a:pt x="14573" y="49329"/>
                      <a:pt x="14677" y="49389"/>
                      <a:pt x="14781" y="49463"/>
                    </a:cubicBezTo>
                    <a:cubicBezTo>
                      <a:pt x="14871" y="49523"/>
                      <a:pt x="14975" y="49582"/>
                      <a:pt x="15064" y="49642"/>
                    </a:cubicBezTo>
                    <a:lnTo>
                      <a:pt x="15079" y="49627"/>
                    </a:lnTo>
                    <a:lnTo>
                      <a:pt x="15064" y="49642"/>
                    </a:lnTo>
                    <a:cubicBezTo>
                      <a:pt x="15362" y="49791"/>
                      <a:pt x="15659" y="49939"/>
                      <a:pt x="15942" y="50088"/>
                    </a:cubicBezTo>
                    <a:cubicBezTo>
                      <a:pt x="16136" y="50148"/>
                      <a:pt x="16314" y="50222"/>
                      <a:pt x="16493" y="50282"/>
                    </a:cubicBezTo>
                    <a:cubicBezTo>
                      <a:pt x="16538" y="50312"/>
                      <a:pt x="16567" y="50326"/>
                      <a:pt x="16612" y="50341"/>
                    </a:cubicBezTo>
                    <a:cubicBezTo>
                      <a:pt x="17193" y="50520"/>
                      <a:pt x="17803" y="50580"/>
                      <a:pt x="18398" y="50580"/>
                    </a:cubicBezTo>
                    <a:cubicBezTo>
                      <a:pt x="19336" y="50580"/>
                      <a:pt x="20199" y="50341"/>
                      <a:pt x="20884" y="49672"/>
                    </a:cubicBezTo>
                    <a:cubicBezTo>
                      <a:pt x="21167" y="49404"/>
                      <a:pt x="21375" y="49091"/>
                      <a:pt x="21524" y="48734"/>
                    </a:cubicBezTo>
                    <a:cubicBezTo>
                      <a:pt x="21613" y="48511"/>
                      <a:pt x="21673" y="48287"/>
                      <a:pt x="21703" y="48049"/>
                    </a:cubicBezTo>
                    <a:cubicBezTo>
                      <a:pt x="21747" y="47751"/>
                      <a:pt x="21628" y="47483"/>
                      <a:pt x="21539" y="47230"/>
                    </a:cubicBezTo>
                    <a:cubicBezTo>
                      <a:pt x="21211" y="47156"/>
                      <a:pt x="20899" y="47096"/>
                      <a:pt x="20586" y="47022"/>
                    </a:cubicBezTo>
                    <a:lnTo>
                      <a:pt x="20586" y="47022"/>
                    </a:lnTo>
                    <a:cubicBezTo>
                      <a:pt x="20452" y="46977"/>
                      <a:pt x="20333" y="46918"/>
                      <a:pt x="20199" y="46858"/>
                    </a:cubicBezTo>
                    <a:lnTo>
                      <a:pt x="20199" y="46858"/>
                    </a:lnTo>
                    <a:cubicBezTo>
                      <a:pt x="20095" y="46799"/>
                      <a:pt x="19976" y="46724"/>
                      <a:pt x="19872" y="46665"/>
                    </a:cubicBezTo>
                    <a:cubicBezTo>
                      <a:pt x="19425" y="46397"/>
                      <a:pt x="18949" y="46203"/>
                      <a:pt x="18443" y="46084"/>
                    </a:cubicBezTo>
                    <a:cubicBezTo>
                      <a:pt x="18145" y="46025"/>
                      <a:pt x="17862" y="45906"/>
                      <a:pt x="17565" y="45816"/>
                    </a:cubicBezTo>
                    <a:lnTo>
                      <a:pt x="17550" y="45816"/>
                    </a:lnTo>
                    <a:lnTo>
                      <a:pt x="17565" y="45816"/>
                    </a:lnTo>
                    <a:cubicBezTo>
                      <a:pt x="17505" y="45742"/>
                      <a:pt x="17446" y="45682"/>
                      <a:pt x="17386" y="45608"/>
                    </a:cubicBezTo>
                    <a:cubicBezTo>
                      <a:pt x="17401" y="45593"/>
                      <a:pt x="17431" y="45563"/>
                      <a:pt x="17446" y="45548"/>
                    </a:cubicBezTo>
                    <a:cubicBezTo>
                      <a:pt x="17862" y="45831"/>
                      <a:pt x="18324" y="45891"/>
                      <a:pt x="18800" y="45935"/>
                    </a:cubicBezTo>
                    <a:cubicBezTo>
                      <a:pt x="19053" y="46010"/>
                      <a:pt x="19291" y="46084"/>
                      <a:pt x="19529" y="46159"/>
                    </a:cubicBezTo>
                    <a:lnTo>
                      <a:pt x="19529" y="46159"/>
                    </a:lnTo>
                    <a:cubicBezTo>
                      <a:pt x="19678" y="46233"/>
                      <a:pt x="19812" y="46322"/>
                      <a:pt x="19961" y="46397"/>
                    </a:cubicBezTo>
                    <a:cubicBezTo>
                      <a:pt x="20125" y="46486"/>
                      <a:pt x="20289" y="46590"/>
                      <a:pt x="20452" y="46650"/>
                    </a:cubicBezTo>
                    <a:cubicBezTo>
                      <a:pt x="20646" y="46724"/>
                      <a:pt x="20854" y="46769"/>
                      <a:pt x="21063" y="46829"/>
                    </a:cubicBezTo>
                    <a:cubicBezTo>
                      <a:pt x="21316" y="46903"/>
                      <a:pt x="21554" y="46933"/>
                      <a:pt x="21792" y="46769"/>
                    </a:cubicBezTo>
                    <a:cubicBezTo>
                      <a:pt x="21866" y="46709"/>
                      <a:pt x="21941" y="46650"/>
                      <a:pt x="22000" y="46590"/>
                    </a:cubicBezTo>
                    <a:cubicBezTo>
                      <a:pt x="22194" y="46516"/>
                      <a:pt x="22313" y="46382"/>
                      <a:pt x="22387" y="46203"/>
                    </a:cubicBezTo>
                    <a:cubicBezTo>
                      <a:pt x="22417" y="46174"/>
                      <a:pt x="22432" y="46129"/>
                      <a:pt x="22447" y="46099"/>
                    </a:cubicBezTo>
                    <a:cubicBezTo>
                      <a:pt x="22596" y="45831"/>
                      <a:pt x="22670" y="45548"/>
                      <a:pt x="22640" y="45266"/>
                    </a:cubicBezTo>
                    <a:cubicBezTo>
                      <a:pt x="22611" y="44789"/>
                      <a:pt x="22551" y="44328"/>
                      <a:pt x="22462" y="43881"/>
                    </a:cubicBezTo>
                    <a:cubicBezTo>
                      <a:pt x="22387" y="43465"/>
                      <a:pt x="22387" y="43063"/>
                      <a:pt x="22417" y="42646"/>
                    </a:cubicBezTo>
                    <a:cubicBezTo>
                      <a:pt x="22447" y="42140"/>
                      <a:pt x="22462" y="41619"/>
                      <a:pt x="22447" y="41113"/>
                    </a:cubicBezTo>
                    <a:cubicBezTo>
                      <a:pt x="22432" y="40711"/>
                      <a:pt x="22298" y="40324"/>
                      <a:pt x="22030" y="40011"/>
                    </a:cubicBezTo>
                    <a:cubicBezTo>
                      <a:pt x="22000" y="40026"/>
                      <a:pt x="22000" y="40026"/>
                      <a:pt x="21985" y="40041"/>
                    </a:cubicBezTo>
                    <a:cubicBezTo>
                      <a:pt x="21956" y="40071"/>
                      <a:pt x="21926" y="40101"/>
                      <a:pt x="21896" y="40130"/>
                    </a:cubicBezTo>
                    <a:cubicBezTo>
                      <a:pt x="21658" y="40443"/>
                      <a:pt x="21301" y="40577"/>
                      <a:pt x="20929" y="40592"/>
                    </a:cubicBezTo>
                    <a:cubicBezTo>
                      <a:pt x="20467" y="40592"/>
                      <a:pt x="19991" y="40592"/>
                      <a:pt x="19544" y="40502"/>
                    </a:cubicBezTo>
                    <a:cubicBezTo>
                      <a:pt x="18666" y="40309"/>
                      <a:pt x="17892" y="39892"/>
                      <a:pt x="17341" y="39148"/>
                    </a:cubicBezTo>
                    <a:cubicBezTo>
                      <a:pt x="17178" y="38940"/>
                      <a:pt x="17014" y="38716"/>
                      <a:pt x="16850" y="38493"/>
                    </a:cubicBezTo>
                    <a:lnTo>
                      <a:pt x="16850" y="38493"/>
                    </a:lnTo>
                    <a:cubicBezTo>
                      <a:pt x="16820" y="38404"/>
                      <a:pt x="16776" y="38314"/>
                      <a:pt x="16746" y="38225"/>
                    </a:cubicBezTo>
                    <a:cubicBezTo>
                      <a:pt x="16731" y="38180"/>
                      <a:pt x="16746" y="38121"/>
                      <a:pt x="16761" y="38076"/>
                    </a:cubicBezTo>
                    <a:cubicBezTo>
                      <a:pt x="16850" y="38180"/>
                      <a:pt x="16939" y="38299"/>
                      <a:pt x="17029" y="38404"/>
                    </a:cubicBezTo>
                    <a:cubicBezTo>
                      <a:pt x="17133" y="38523"/>
                      <a:pt x="17222" y="38627"/>
                      <a:pt x="17312" y="38746"/>
                    </a:cubicBezTo>
                    <a:lnTo>
                      <a:pt x="17326" y="38731"/>
                    </a:lnTo>
                    <a:lnTo>
                      <a:pt x="17312" y="38746"/>
                    </a:lnTo>
                    <a:cubicBezTo>
                      <a:pt x="17520" y="39044"/>
                      <a:pt x="17743" y="39312"/>
                      <a:pt x="18041" y="39505"/>
                    </a:cubicBezTo>
                    <a:lnTo>
                      <a:pt x="18041" y="39505"/>
                    </a:lnTo>
                    <a:cubicBezTo>
                      <a:pt x="18145" y="39580"/>
                      <a:pt x="18264" y="39654"/>
                      <a:pt x="18368" y="39743"/>
                    </a:cubicBezTo>
                    <a:cubicBezTo>
                      <a:pt x="18398" y="39758"/>
                      <a:pt x="18428" y="39773"/>
                      <a:pt x="18458" y="39788"/>
                    </a:cubicBezTo>
                    <a:cubicBezTo>
                      <a:pt x="18607" y="39862"/>
                      <a:pt x="18770" y="39937"/>
                      <a:pt x="18919" y="40011"/>
                    </a:cubicBezTo>
                    <a:cubicBezTo>
                      <a:pt x="18949" y="40026"/>
                      <a:pt x="18994" y="40041"/>
                      <a:pt x="19023" y="40056"/>
                    </a:cubicBezTo>
                    <a:cubicBezTo>
                      <a:pt x="19187" y="40115"/>
                      <a:pt x="19351" y="40175"/>
                      <a:pt x="19529" y="40220"/>
                    </a:cubicBezTo>
                    <a:lnTo>
                      <a:pt x="19529" y="40220"/>
                    </a:lnTo>
                    <a:cubicBezTo>
                      <a:pt x="19738" y="40234"/>
                      <a:pt x="19961" y="40264"/>
                      <a:pt x="20184" y="40279"/>
                    </a:cubicBezTo>
                    <a:lnTo>
                      <a:pt x="20184" y="40279"/>
                    </a:lnTo>
                    <a:cubicBezTo>
                      <a:pt x="20452" y="40294"/>
                      <a:pt x="20720" y="40339"/>
                      <a:pt x="20973" y="40324"/>
                    </a:cubicBezTo>
                    <a:cubicBezTo>
                      <a:pt x="21167" y="40309"/>
                      <a:pt x="21375" y="40279"/>
                      <a:pt x="21509" y="40101"/>
                    </a:cubicBezTo>
                    <a:cubicBezTo>
                      <a:pt x="21598" y="40011"/>
                      <a:pt x="21688" y="39922"/>
                      <a:pt x="21792" y="39818"/>
                    </a:cubicBezTo>
                    <a:cubicBezTo>
                      <a:pt x="21851" y="39743"/>
                      <a:pt x="21896" y="39684"/>
                      <a:pt x="21956" y="39609"/>
                    </a:cubicBezTo>
                    <a:cubicBezTo>
                      <a:pt x="22015" y="39535"/>
                      <a:pt x="22060" y="39460"/>
                      <a:pt x="22119" y="39386"/>
                    </a:cubicBezTo>
                    <a:cubicBezTo>
                      <a:pt x="22179" y="39297"/>
                      <a:pt x="22224" y="39207"/>
                      <a:pt x="22283" y="39118"/>
                    </a:cubicBezTo>
                    <a:lnTo>
                      <a:pt x="22283" y="39118"/>
                    </a:lnTo>
                    <a:cubicBezTo>
                      <a:pt x="22536" y="38463"/>
                      <a:pt x="22670" y="37793"/>
                      <a:pt x="22670" y="37094"/>
                    </a:cubicBezTo>
                    <a:cubicBezTo>
                      <a:pt x="22700" y="36766"/>
                      <a:pt x="22715" y="36424"/>
                      <a:pt x="22730" y="36082"/>
                    </a:cubicBezTo>
                    <a:cubicBezTo>
                      <a:pt x="22730" y="35933"/>
                      <a:pt x="22700" y="35784"/>
                      <a:pt x="22670" y="35620"/>
                    </a:cubicBezTo>
                    <a:lnTo>
                      <a:pt x="22685" y="35605"/>
                    </a:lnTo>
                    <a:lnTo>
                      <a:pt x="22670" y="35590"/>
                    </a:lnTo>
                    <a:cubicBezTo>
                      <a:pt x="22655" y="35471"/>
                      <a:pt x="22640" y="35367"/>
                      <a:pt x="22625" y="35248"/>
                    </a:cubicBezTo>
                    <a:cubicBezTo>
                      <a:pt x="22521" y="34876"/>
                      <a:pt x="22432" y="34519"/>
                      <a:pt x="22343" y="34161"/>
                    </a:cubicBezTo>
                    <a:cubicBezTo>
                      <a:pt x="22313" y="34042"/>
                      <a:pt x="22268" y="33938"/>
                      <a:pt x="22224" y="33819"/>
                    </a:cubicBezTo>
                    <a:cubicBezTo>
                      <a:pt x="22224" y="33774"/>
                      <a:pt x="22209" y="33730"/>
                      <a:pt x="22194" y="33685"/>
                    </a:cubicBezTo>
                    <a:cubicBezTo>
                      <a:pt x="21971" y="33164"/>
                      <a:pt x="21747" y="32628"/>
                      <a:pt x="21524" y="32107"/>
                    </a:cubicBezTo>
                    <a:cubicBezTo>
                      <a:pt x="21479" y="31973"/>
                      <a:pt x="21450" y="31825"/>
                      <a:pt x="21405" y="31691"/>
                    </a:cubicBezTo>
                    <a:cubicBezTo>
                      <a:pt x="21435" y="31661"/>
                      <a:pt x="21464" y="31646"/>
                      <a:pt x="21494" y="31631"/>
                    </a:cubicBezTo>
                    <a:cubicBezTo>
                      <a:pt x="21569" y="31750"/>
                      <a:pt x="21673" y="31854"/>
                      <a:pt x="21732" y="31973"/>
                    </a:cubicBezTo>
                    <a:cubicBezTo>
                      <a:pt x="21822" y="32137"/>
                      <a:pt x="21896" y="32316"/>
                      <a:pt x="21971" y="32494"/>
                    </a:cubicBezTo>
                    <a:cubicBezTo>
                      <a:pt x="22015" y="32420"/>
                      <a:pt x="22030" y="32360"/>
                      <a:pt x="22030" y="32301"/>
                    </a:cubicBezTo>
                    <a:cubicBezTo>
                      <a:pt x="22015" y="31914"/>
                      <a:pt x="22075" y="31527"/>
                      <a:pt x="22179" y="31140"/>
                    </a:cubicBezTo>
                    <a:cubicBezTo>
                      <a:pt x="22268" y="30753"/>
                      <a:pt x="22328" y="30366"/>
                      <a:pt x="22402" y="29979"/>
                    </a:cubicBezTo>
                    <a:lnTo>
                      <a:pt x="22402" y="29994"/>
                    </a:lnTo>
                    <a:cubicBezTo>
                      <a:pt x="22432" y="29815"/>
                      <a:pt x="22492" y="29636"/>
                      <a:pt x="22492" y="29458"/>
                    </a:cubicBezTo>
                    <a:cubicBezTo>
                      <a:pt x="22521" y="28312"/>
                      <a:pt x="22551" y="27151"/>
                      <a:pt x="22492" y="26004"/>
                    </a:cubicBezTo>
                    <a:cubicBezTo>
                      <a:pt x="22492" y="25781"/>
                      <a:pt x="22402" y="25573"/>
                      <a:pt x="22343" y="25350"/>
                    </a:cubicBezTo>
                    <a:lnTo>
                      <a:pt x="22343" y="25350"/>
                    </a:lnTo>
                    <a:cubicBezTo>
                      <a:pt x="22238" y="25171"/>
                      <a:pt x="22164" y="24963"/>
                      <a:pt x="22030" y="24814"/>
                    </a:cubicBezTo>
                    <a:cubicBezTo>
                      <a:pt x="21539" y="24263"/>
                      <a:pt x="20973" y="23802"/>
                      <a:pt x="20229" y="23593"/>
                    </a:cubicBezTo>
                    <a:cubicBezTo>
                      <a:pt x="20095" y="23548"/>
                      <a:pt x="19976" y="23459"/>
                      <a:pt x="19857" y="23370"/>
                    </a:cubicBezTo>
                    <a:cubicBezTo>
                      <a:pt x="19812" y="23340"/>
                      <a:pt x="19812" y="23281"/>
                      <a:pt x="19782" y="23191"/>
                    </a:cubicBezTo>
                    <a:cubicBezTo>
                      <a:pt x="19961" y="23266"/>
                      <a:pt x="20095" y="23325"/>
                      <a:pt x="20244" y="23385"/>
                    </a:cubicBezTo>
                    <a:cubicBezTo>
                      <a:pt x="20482" y="23474"/>
                      <a:pt x="20735" y="23563"/>
                      <a:pt x="21018" y="23653"/>
                    </a:cubicBezTo>
                    <a:cubicBezTo>
                      <a:pt x="21092" y="23548"/>
                      <a:pt x="21197" y="23444"/>
                      <a:pt x="21286" y="23325"/>
                    </a:cubicBezTo>
                    <a:cubicBezTo>
                      <a:pt x="21345" y="23251"/>
                      <a:pt x="21405" y="23176"/>
                      <a:pt x="21450" y="23102"/>
                    </a:cubicBezTo>
                    <a:cubicBezTo>
                      <a:pt x="21494" y="23042"/>
                      <a:pt x="21524" y="22983"/>
                      <a:pt x="21569" y="22938"/>
                    </a:cubicBezTo>
                    <a:cubicBezTo>
                      <a:pt x="21628" y="22849"/>
                      <a:pt x="21673" y="22760"/>
                      <a:pt x="21732" y="22655"/>
                    </a:cubicBezTo>
                    <a:cubicBezTo>
                      <a:pt x="21792" y="22536"/>
                      <a:pt x="21837" y="22402"/>
                      <a:pt x="21896" y="22268"/>
                    </a:cubicBezTo>
                    <a:cubicBezTo>
                      <a:pt x="22045" y="22060"/>
                      <a:pt x="22045" y="21807"/>
                      <a:pt x="22060" y="21569"/>
                    </a:cubicBezTo>
                    <a:cubicBezTo>
                      <a:pt x="22060" y="21122"/>
                      <a:pt x="22075" y="20691"/>
                      <a:pt x="22045" y="20244"/>
                    </a:cubicBezTo>
                    <a:cubicBezTo>
                      <a:pt x="22030" y="19872"/>
                      <a:pt x="22015" y="19485"/>
                      <a:pt x="21851" y="19128"/>
                    </a:cubicBezTo>
                    <a:lnTo>
                      <a:pt x="21851" y="19128"/>
                    </a:lnTo>
                    <a:cubicBezTo>
                      <a:pt x="21762" y="18815"/>
                      <a:pt x="21688" y="18473"/>
                      <a:pt x="21554" y="18175"/>
                    </a:cubicBezTo>
                    <a:cubicBezTo>
                      <a:pt x="21405" y="17892"/>
                      <a:pt x="21197" y="17624"/>
                      <a:pt x="20988" y="17312"/>
                    </a:cubicBezTo>
                    <a:cubicBezTo>
                      <a:pt x="21107" y="17341"/>
                      <a:pt x="21167" y="17371"/>
                      <a:pt x="21226" y="17386"/>
                    </a:cubicBezTo>
                    <a:lnTo>
                      <a:pt x="21241" y="17386"/>
                    </a:lnTo>
                    <a:lnTo>
                      <a:pt x="21226" y="17386"/>
                    </a:lnTo>
                    <a:cubicBezTo>
                      <a:pt x="21316" y="17475"/>
                      <a:pt x="21390" y="17565"/>
                      <a:pt x="21494" y="17669"/>
                    </a:cubicBezTo>
                    <a:cubicBezTo>
                      <a:pt x="21539" y="17505"/>
                      <a:pt x="21554" y="17386"/>
                      <a:pt x="21584" y="17282"/>
                    </a:cubicBezTo>
                    <a:lnTo>
                      <a:pt x="21584" y="17282"/>
                    </a:lnTo>
                    <a:cubicBezTo>
                      <a:pt x="21628" y="17103"/>
                      <a:pt x="21673" y="16925"/>
                      <a:pt x="21703" y="16746"/>
                    </a:cubicBezTo>
                    <a:cubicBezTo>
                      <a:pt x="21792" y="16329"/>
                      <a:pt x="21911" y="15898"/>
                      <a:pt x="21896" y="15451"/>
                    </a:cubicBezTo>
                    <a:cubicBezTo>
                      <a:pt x="21881" y="14811"/>
                      <a:pt x="21688" y="14245"/>
                      <a:pt x="21226" y="13784"/>
                    </a:cubicBezTo>
                    <a:cubicBezTo>
                      <a:pt x="21122" y="13680"/>
                      <a:pt x="21018" y="13590"/>
                      <a:pt x="20884" y="13486"/>
                    </a:cubicBezTo>
                    <a:cubicBezTo>
                      <a:pt x="21077" y="13442"/>
                      <a:pt x="21167" y="13605"/>
                      <a:pt x="21286" y="13635"/>
                    </a:cubicBezTo>
                    <a:lnTo>
                      <a:pt x="21316" y="13650"/>
                    </a:lnTo>
                    <a:lnTo>
                      <a:pt x="21331" y="13650"/>
                    </a:lnTo>
                    <a:cubicBezTo>
                      <a:pt x="21464" y="13769"/>
                      <a:pt x="21598" y="13903"/>
                      <a:pt x="21718" y="14037"/>
                    </a:cubicBezTo>
                    <a:lnTo>
                      <a:pt x="21718" y="14037"/>
                    </a:lnTo>
                    <a:cubicBezTo>
                      <a:pt x="21762" y="14097"/>
                      <a:pt x="21807" y="14171"/>
                      <a:pt x="21881" y="14275"/>
                    </a:cubicBezTo>
                    <a:cubicBezTo>
                      <a:pt x="21911" y="14171"/>
                      <a:pt x="21941" y="14097"/>
                      <a:pt x="21971" y="14037"/>
                    </a:cubicBezTo>
                    <a:lnTo>
                      <a:pt x="21971" y="14037"/>
                    </a:lnTo>
                    <a:cubicBezTo>
                      <a:pt x="22015" y="13888"/>
                      <a:pt x="22090" y="13739"/>
                      <a:pt x="22119" y="13576"/>
                    </a:cubicBezTo>
                    <a:cubicBezTo>
                      <a:pt x="22149" y="13248"/>
                      <a:pt x="22164" y="12921"/>
                      <a:pt x="22194" y="12593"/>
                    </a:cubicBezTo>
                    <a:cubicBezTo>
                      <a:pt x="22253" y="11864"/>
                      <a:pt x="22224" y="11149"/>
                      <a:pt x="22105" y="10435"/>
                    </a:cubicBezTo>
                    <a:cubicBezTo>
                      <a:pt x="22000" y="9795"/>
                      <a:pt x="21956" y="9140"/>
                      <a:pt x="21360" y="8649"/>
                    </a:cubicBezTo>
                    <a:lnTo>
                      <a:pt x="21673" y="8649"/>
                    </a:lnTo>
                    <a:lnTo>
                      <a:pt x="21673" y="8634"/>
                    </a:lnTo>
                    <a:cubicBezTo>
                      <a:pt x="21926" y="8872"/>
                      <a:pt x="22075" y="9185"/>
                      <a:pt x="22224" y="9572"/>
                    </a:cubicBezTo>
                    <a:cubicBezTo>
                      <a:pt x="22313" y="9333"/>
                      <a:pt x="22402" y="9155"/>
                      <a:pt x="22432" y="8976"/>
                    </a:cubicBezTo>
                    <a:cubicBezTo>
                      <a:pt x="22566" y="8306"/>
                      <a:pt x="22700" y="7636"/>
                      <a:pt x="22774" y="6967"/>
                    </a:cubicBezTo>
                    <a:cubicBezTo>
                      <a:pt x="22834" y="6416"/>
                      <a:pt x="22819" y="5850"/>
                      <a:pt x="22834" y="5300"/>
                    </a:cubicBezTo>
                    <a:cubicBezTo>
                      <a:pt x="22849" y="4645"/>
                      <a:pt x="22804" y="3990"/>
                      <a:pt x="22953" y="3350"/>
                    </a:cubicBezTo>
                    <a:lnTo>
                      <a:pt x="22953" y="3365"/>
                    </a:lnTo>
                    <a:cubicBezTo>
                      <a:pt x="23132" y="2933"/>
                      <a:pt x="23102" y="2486"/>
                      <a:pt x="22998" y="2055"/>
                    </a:cubicBezTo>
                    <a:cubicBezTo>
                      <a:pt x="22804" y="1296"/>
                      <a:pt x="22477" y="983"/>
                      <a:pt x="21554" y="879"/>
                    </a:cubicBezTo>
                    <a:cubicBezTo>
                      <a:pt x="20973" y="819"/>
                      <a:pt x="20467" y="1102"/>
                      <a:pt x="19976" y="1355"/>
                    </a:cubicBezTo>
                    <a:cubicBezTo>
                      <a:pt x="19902" y="1400"/>
                      <a:pt x="19857" y="1474"/>
                      <a:pt x="19782" y="1549"/>
                    </a:cubicBezTo>
                    <a:cubicBezTo>
                      <a:pt x="19842" y="1578"/>
                      <a:pt x="19872" y="1593"/>
                      <a:pt x="19902" y="1608"/>
                    </a:cubicBezTo>
                    <a:cubicBezTo>
                      <a:pt x="20170" y="1772"/>
                      <a:pt x="20408" y="1965"/>
                      <a:pt x="20542" y="2263"/>
                    </a:cubicBezTo>
                    <a:cubicBezTo>
                      <a:pt x="20527" y="2323"/>
                      <a:pt x="20497" y="2382"/>
                      <a:pt x="20467" y="2442"/>
                    </a:cubicBezTo>
                    <a:cubicBezTo>
                      <a:pt x="20408" y="2412"/>
                      <a:pt x="20318" y="2397"/>
                      <a:pt x="20289" y="2337"/>
                    </a:cubicBezTo>
                    <a:cubicBezTo>
                      <a:pt x="20110" y="2010"/>
                      <a:pt x="19797" y="1846"/>
                      <a:pt x="19455" y="1712"/>
                    </a:cubicBezTo>
                    <a:cubicBezTo>
                      <a:pt x="19157" y="1593"/>
                      <a:pt x="18830" y="1563"/>
                      <a:pt x="18517" y="1578"/>
                    </a:cubicBezTo>
                    <a:cubicBezTo>
                      <a:pt x="18160" y="1608"/>
                      <a:pt x="17877" y="1727"/>
                      <a:pt x="17654" y="2010"/>
                    </a:cubicBezTo>
                    <a:cubicBezTo>
                      <a:pt x="17624" y="2070"/>
                      <a:pt x="17565" y="2099"/>
                      <a:pt x="17475" y="2189"/>
                    </a:cubicBezTo>
                    <a:cubicBezTo>
                      <a:pt x="17475" y="2084"/>
                      <a:pt x="17460" y="2040"/>
                      <a:pt x="17475" y="2010"/>
                    </a:cubicBezTo>
                    <a:cubicBezTo>
                      <a:pt x="17550" y="1757"/>
                      <a:pt x="17743" y="1593"/>
                      <a:pt x="17967" y="1489"/>
                    </a:cubicBezTo>
                    <a:cubicBezTo>
                      <a:pt x="18264" y="1325"/>
                      <a:pt x="18607" y="1296"/>
                      <a:pt x="18934" y="1340"/>
                    </a:cubicBezTo>
                    <a:cubicBezTo>
                      <a:pt x="19172" y="1370"/>
                      <a:pt x="19395" y="1429"/>
                      <a:pt x="19634" y="1474"/>
                    </a:cubicBezTo>
                    <a:cubicBezTo>
                      <a:pt x="19961" y="1042"/>
                      <a:pt x="20467" y="894"/>
                      <a:pt x="20944" y="730"/>
                    </a:cubicBezTo>
                    <a:cubicBezTo>
                      <a:pt x="21435" y="551"/>
                      <a:pt x="21941" y="611"/>
                      <a:pt x="22432" y="804"/>
                    </a:cubicBezTo>
                    <a:cubicBezTo>
                      <a:pt x="22283" y="655"/>
                      <a:pt x="22134" y="551"/>
                      <a:pt x="21941" y="522"/>
                    </a:cubicBezTo>
                    <a:cubicBezTo>
                      <a:pt x="21807" y="492"/>
                      <a:pt x="21673" y="462"/>
                      <a:pt x="21539" y="417"/>
                    </a:cubicBezTo>
                    <a:cubicBezTo>
                      <a:pt x="21271" y="313"/>
                      <a:pt x="21003" y="313"/>
                      <a:pt x="20735" y="358"/>
                    </a:cubicBezTo>
                    <a:cubicBezTo>
                      <a:pt x="20155" y="462"/>
                      <a:pt x="19589" y="492"/>
                      <a:pt x="19023" y="328"/>
                    </a:cubicBezTo>
                    <a:cubicBezTo>
                      <a:pt x="18607" y="209"/>
                      <a:pt x="18160" y="209"/>
                      <a:pt x="17743" y="298"/>
                    </a:cubicBezTo>
                    <a:cubicBezTo>
                      <a:pt x="17401" y="358"/>
                      <a:pt x="17059" y="417"/>
                      <a:pt x="16716" y="522"/>
                    </a:cubicBezTo>
                    <a:cubicBezTo>
                      <a:pt x="16225" y="670"/>
                      <a:pt x="15734" y="849"/>
                      <a:pt x="15243" y="1013"/>
                    </a:cubicBezTo>
                    <a:cubicBezTo>
                      <a:pt x="14707" y="1191"/>
                      <a:pt x="14245" y="1504"/>
                      <a:pt x="13873" y="1950"/>
                    </a:cubicBezTo>
                    <a:cubicBezTo>
                      <a:pt x="13650" y="2203"/>
                      <a:pt x="13442" y="2486"/>
                      <a:pt x="13218" y="2754"/>
                    </a:cubicBezTo>
                    <a:cubicBezTo>
                      <a:pt x="13159" y="2829"/>
                      <a:pt x="13129" y="2963"/>
                      <a:pt x="12980" y="2948"/>
                    </a:cubicBezTo>
                    <a:cubicBezTo>
                      <a:pt x="13040" y="2799"/>
                      <a:pt x="13099" y="2650"/>
                      <a:pt x="13159" y="2457"/>
                    </a:cubicBezTo>
                    <a:cubicBezTo>
                      <a:pt x="12950" y="2471"/>
                      <a:pt x="12757" y="2471"/>
                      <a:pt x="12578" y="2501"/>
                    </a:cubicBezTo>
                    <a:cubicBezTo>
                      <a:pt x="12132" y="2576"/>
                      <a:pt x="11804" y="2844"/>
                      <a:pt x="11521" y="3171"/>
                    </a:cubicBezTo>
                    <a:cubicBezTo>
                      <a:pt x="11149" y="3588"/>
                      <a:pt x="10718" y="3900"/>
                      <a:pt x="10167" y="4064"/>
                    </a:cubicBezTo>
                    <a:cubicBezTo>
                      <a:pt x="9899" y="4153"/>
                      <a:pt x="9676" y="4317"/>
                      <a:pt x="9482" y="4526"/>
                    </a:cubicBezTo>
                    <a:cubicBezTo>
                      <a:pt x="9006" y="5047"/>
                      <a:pt x="8634" y="5642"/>
                      <a:pt x="8306" y="6252"/>
                    </a:cubicBezTo>
                    <a:cubicBezTo>
                      <a:pt x="8113" y="6580"/>
                      <a:pt x="8009" y="6937"/>
                      <a:pt x="8038" y="7324"/>
                    </a:cubicBezTo>
                    <a:cubicBezTo>
                      <a:pt x="8083" y="7339"/>
                      <a:pt x="8113" y="7324"/>
                      <a:pt x="8128" y="7339"/>
                    </a:cubicBezTo>
                    <a:cubicBezTo>
                      <a:pt x="8187" y="7369"/>
                      <a:pt x="8247" y="7398"/>
                      <a:pt x="8262" y="7458"/>
                    </a:cubicBezTo>
                    <a:cubicBezTo>
                      <a:pt x="8277" y="7488"/>
                      <a:pt x="8217" y="7547"/>
                      <a:pt x="8187" y="7577"/>
                    </a:cubicBezTo>
                    <a:cubicBezTo>
                      <a:pt x="8172" y="7607"/>
                      <a:pt x="8128" y="7622"/>
                      <a:pt x="8098" y="7651"/>
                    </a:cubicBezTo>
                    <a:cubicBezTo>
                      <a:pt x="6758" y="8619"/>
                      <a:pt x="5865" y="9869"/>
                      <a:pt x="5761" y="11581"/>
                    </a:cubicBezTo>
                    <a:cubicBezTo>
                      <a:pt x="5731" y="12162"/>
                      <a:pt x="5612" y="12712"/>
                      <a:pt x="5300" y="13203"/>
                    </a:cubicBezTo>
                    <a:cubicBezTo>
                      <a:pt x="5166" y="13397"/>
                      <a:pt x="5047" y="13605"/>
                      <a:pt x="4927" y="13814"/>
                    </a:cubicBezTo>
                    <a:cubicBezTo>
                      <a:pt x="4660" y="14320"/>
                      <a:pt x="4719" y="14841"/>
                      <a:pt x="4793" y="15406"/>
                    </a:cubicBezTo>
                    <a:cubicBezTo>
                      <a:pt x="5151" y="14900"/>
                      <a:pt x="5151" y="14900"/>
                      <a:pt x="5329" y="14900"/>
                    </a:cubicBezTo>
                    <a:cubicBezTo>
                      <a:pt x="5210" y="15168"/>
                      <a:pt x="5047" y="15406"/>
                      <a:pt x="4987" y="15674"/>
                    </a:cubicBezTo>
                    <a:cubicBezTo>
                      <a:pt x="4942" y="15942"/>
                      <a:pt x="4793" y="16195"/>
                      <a:pt x="4913" y="16478"/>
                    </a:cubicBezTo>
                    <a:cubicBezTo>
                      <a:pt x="4957" y="16463"/>
                      <a:pt x="5002" y="16463"/>
                      <a:pt x="5047" y="16448"/>
                    </a:cubicBezTo>
                    <a:cubicBezTo>
                      <a:pt x="5121" y="16508"/>
                      <a:pt x="5121" y="16582"/>
                      <a:pt x="5076" y="16657"/>
                    </a:cubicBezTo>
                    <a:cubicBezTo>
                      <a:pt x="5047" y="16731"/>
                      <a:pt x="5017" y="16806"/>
                      <a:pt x="4987" y="16880"/>
                    </a:cubicBezTo>
                    <a:lnTo>
                      <a:pt x="5002" y="16880"/>
                    </a:lnTo>
                    <a:cubicBezTo>
                      <a:pt x="4972" y="16880"/>
                      <a:pt x="4942" y="16880"/>
                      <a:pt x="4927" y="16910"/>
                    </a:cubicBezTo>
                    <a:cubicBezTo>
                      <a:pt x="4630" y="17282"/>
                      <a:pt x="4347" y="17654"/>
                      <a:pt x="4049" y="18026"/>
                    </a:cubicBezTo>
                    <a:cubicBezTo>
                      <a:pt x="4019" y="18086"/>
                      <a:pt x="3990" y="18130"/>
                      <a:pt x="3960" y="18190"/>
                    </a:cubicBezTo>
                    <a:cubicBezTo>
                      <a:pt x="3826" y="18413"/>
                      <a:pt x="3692" y="18636"/>
                      <a:pt x="3558" y="18860"/>
                    </a:cubicBezTo>
                    <a:cubicBezTo>
                      <a:pt x="3498" y="18964"/>
                      <a:pt x="3454" y="19068"/>
                      <a:pt x="3409" y="19172"/>
                    </a:cubicBezTo>
                    <a:cubicBezTo>
                      <a:pt x="3320" y="19306"/>
                      <a:pt x="3245" y="19440"/>
                      <a:pt x="3171" y="19574"/>
                    </a:cubicBezTo>
                    <a:lnTo>
                      <a:pt x="3186" y="19574"/>
                    </a:lnTo>
                    <a:cubicBezTo>
                      <a:pt x="3037" y="19827"/>
                      <a:pt x="2888" y="20080"/>
                      <a:pt x="2769" y="20348"/>
                    </a:cubicBezTo>
                    <a:cubicBezTo>
                      <a:pt x="2486" y="21063"/>
                      <a:pt x="2174" y="21777"/>
                      <a:pt x="2010" y="22551"/>
                    </a:cubicBezTo>
                    <a:cubicBezTo>
                      <a:pt x="1995" y="22611"/>
                      <a:pt x="1980" y="22685"/>
                      <a:pt x="1965" y="22745"/>
                    </a:cubicBezTo>
                    <a:cubicBezTo>
                      <a:pt x="1950" y="22789"/>
                      <a:pt x="1936" y="22834"/>
                      <a:pt x="1921" y="22864"/>
                    </a:cubicBezTo>
                    <a:cubicBezTo>
                      <a:pt x="1727" y="23638"/>
                      <a:pt x="1683" y="24427"/>
                      <a:pt x="1593" y="25201"/>
                    </a:cubicBezTo>
                    <a:cubicBezTo>
                      <a:pt x="1563" y="25573"/>
                      <a:pt x="1549" y="25945"/>
                      <a:pt x="1519" y="26317"/>
                    </a:cubicBezTo>
                    <a:cubicBezTo>
                      <a:pt x="1504" y="26645"/>
                      <a:pt x="1474" y="26957"/>
                      <a:pt x="1474" y="27270"/>
                    </a:cubicBezTo>
                    <a:cubicBezTo>
                      <a:pt x="1459" y="27389"/>
                      <a:pt x="1504" y="27523"/>
                      <a:pt x="1534" y="27642"/>
                    </a:cubicBezTo>
                    <a:cubicBezTo>
                      <a:pt x="1504" y="27806"/>
                      <a:pt x="1623" y="27791"/>
                      <a:pt x="1727" y="27791"/>
                    </a:cubicBezTo>
                    <a:cubicBezTo>
                      <a:pt x="2055" y="27820"/>
                      <a:pt x="2337" y="27925"/>
                      <a:pt x="2516" y="28222"/>
                    </a:cubicBezTo>
                    <a:cubicBezTo>
                      <a:pt x="2635" y="28505"/>
                      <a:pt x="2605" y="28803"/>
                      <a:pt x="2576" y="29101"/>
                    </a:cubicBezTo>
                    <a:lnTo>
                      <a:pt x="2576" y="29086"/>
                    </a:lnTo>
                    <a:cubicBezTo>
                      <a:pt x="2546" y="29130"/>
                      <a:pt x="2531" y="29190"/>
                      <a:pt x="2501" y="29235"/>
                    </a:cubicBezTo>
                    <a:cubicBezTo>
                      <a:pt x="2442" y="29354"/>
                      <a:pt x="2442" y="29562"/>
                      <a:pt x="2248" y="29532"/>
                    </a:cubicBezTo>
                    <a:cubicBezTo>
                      <a:pt x="2084" y="29517"/>
                      <a:pt x="2055" y="29339"/>
                      <a:pt x="2025" y="29205"/>
                    </a:cubicBezTo>
                    <a:cubicBezTo>
                      <a:pt x="1950" y="28952"/>
                      <a:pt x="1965" y="28684"/>
                      <a:pt x="2010" y="28416"/>
                    </a:cubicBezTo>
                    <a:cubicBezTo>
                      <a:pt x="2025" y="28341"/>
                      <a:pt x="2114" y="28237"/>
                      <a:pt x="1995" y="28148"/>
                    </a:cubicBezTo>
                    <a:lnTo>
                      <a:pt x="1980" y="28148"/>
                    </a:lnTo>
                    <a:cubicBezTo>
                      <a:pt x="1876" y="28133"/>
                      <a:pt x="1787" y="28088"/>
                      <a:pt x="1668" y="28088"/>
                    </a:cubicBezTo>
                    <a:cubicBezTo>
                      <a:pt x="1459" y="28059"/>
                      <a:pt x="1310" y="27954"/>
                      <a:pt x="1266" y="27731"/>
                    </a:cubicBezTo>
                    <a:cubicBezTo>
                      <a:pt x="1236" y="27538"/>
                      <a:pt x="1221" y="27329"/>
                      <a:pt x="1206" y="27121"/>
                    </a:cubicBezTo>
                    <a:cubicBezTo>
                      <a:pt x="1191" y="27032"/>
                      <a:pt x="1236" y="26942"/>
                      <a:pt x="1147" y="26838"/>
                    </a:cubicBezTo>
                    <a:cubicBezTo>
                      <a:pt x="1102" y="26942"/>
                      <a:pt x="1072" y="27032"/>
                      <a:pt x="1042" y="27121"/>
                    </a:cubicBezTo>
                    <a:lnTo>
                      <a:pt x="1042" y="27106"/>
                    </a:lnTo>
                    <a:cubicBezTo>
                      <a:pt x="938" y="27433"/>
                      <a:pt x="789" y="27746"/>
                      <a:pt x="715" y="28074"/>
                    </a:cubicBezTo>
                    <a:cubicBezTo>
                      <a:pt x="596" y="28699"/>
                      <a:pt x="611" y="29339"/>
                      <a:pt x="655" y="29979"/>
                    </a:cubicBezTo>
                    <a:cubicBezTo>
                      <a:pt x="685" y="30232"/>
                      <a:pt x="789" y="30470"/>
                      <a:pt x="864" y="30708"/>
                    </a:cubicBezTo>
                    <a:lnTo>
                      <a:pt x="864" y="30708"/>
                    </a:lnTo>
                    <a:cubicBezTo>
                      <a:pt x="894" y="30768"/>
                      <a:pt x="923" y="30842"/>
                      <a:pt x="953" y="30946"/>
                    </a:cubicBezTo>
                    <a:cubicBezTo>
                      <a:pt x="998" y="30872"/>
                      <a:pt x="1028" y="30842"/>
                      <a:pt x="1042" y="30797"/>
                    </a:cubicBezTo>
                    <a:cubicBezTo>
                      <a:pt x="1132" y="30708"/>
                      <a:pt x="1221" y="30619"/>
                      <a:pt x="1325" y="30530"/>
                    </a:cubicBezTo>
                    <a:cubicBezTo>
                      <a:pt x="1415" y="30455"/>
                      <a:pt x="1519" y="30396"/>
                      <a:pt x="1608" y="30321"/>
                    </a:cubicBezTo>
                    <a:cubicBezTo>
                      <a:pt x="1638" y="30291"/>
                      <a:pt x="1668" y="30276"/>
                      <a:pt x="1712" y="30247"/>
                    </a:cubicBezTo>
                    <a:cubicBezTo>
                      <a:pt x="1772" y="30262"/>
                      <a:pt x="1846" y="30262"/>
                      <a:pt x="1936" y="30276"/>
                    </a:cubicBezTo>
                    <a:cubicBezTo>
                      <a:pt x="1906" y="30366"/>
                      <a:pt x="1876" y="30440"/>
                      <a:pt x="1846" y="30515"/>
                    </a:cubicBezTo>
                    <a:lnTo>
                      <a:pt x="1861" y="30530"/>
                    </a:lnTo>
                    <a:lnTo>
                      <a:pt x="1846" y="30515"/>
                    </a:lnTo>
                    <a:cubicBezTo>
                      <a:pt x="1727" y="30649"/>
                      <a:pt x="1593" y="30783"/>
                      <a:pt x="1459" y="30902"/>
                    </a:cubicBezTo>
                    <a:cubicBezTo>
                      <a:pt x="1310" y="31006"/>
                      <a:pt x="1162" y="31110"/>
                      <a:pt x="1147" y="31318"/>
                    </a:cubicBezTo>
                    <a:cubicBezTo>
                      <a:pt x="1117" y="31363"/>
                      <a:pt x="1087" y="31423"/>
                      <a:pt x="1042" y="31437"/>
                    </a:cubicBezTo>
                    <a:cubicBezTo>
                      <a:pt x="879" y="31512"/>
                      <a:pt x="819" y="31646"/>
                      <a:pt x="760" y="31780"/>
                    </a:cubicBezTo>
                    <a:lnTo>
                      <a:pt x="760" y="31780"/>
                    </a:lnTo>
                    <a:cubicBezTo>
                      <a:pt x="685" y="31914"/>
                      <a:pt x="611" y="32048"/>
                      <a:pt x="551" y="32182"/>
                    </a:cubicBezTo>
                    <a:lnTo>
                      <a:pt x="551" y="32182"/>
                    </a:lnTo>
                    <a:cubicBezTo>
                      <a:pt x="507" y="32286"/>
                      <a:pt x="462" y="32390"/>
                      <a:pt x="432" y="32509"/>
                    </a:cubicBezTo>
                    <a:lnTo>
                      <a:pt x="432" y="32494"/>
                    </a:lnTo>
                    <a:cubicBezTo>
                      <a:pt x="194" y="33194"/>
                      <a:pt x="268" y="33908"/>
                      <a:pt x="373" y="34608"/>
                    </a:cubicBezTo>
                    <a:lnTo>
                      <a:pt x="373" y="34608"/>
                    </a:lnTo>
                    <a:cubicBezTo>
                      <a:pt x="447" y="34965"/>
                      <a:pt x="492" y="35322"/>
                      <a:pt x="581" y="35665"/>
                    </a:cubicBezTo>
                    <a:cubicBezTo>
                      <a:pt x="685" y="36052"/>
                      <a:pt x="864" y="36409"/>
                      <a:pt x="1147" y="36707"/>
                    </a:cubicBezTo>
                    <a:lnTo>
                      <a:pt x="1176" y="36751"/>
                    </a:lnTo>
                    <a:cubicBezTo>
                      <a:pt x="1296" y="36885"/>
                      <a:pt x="1415" y="37019"/>
                      <a:pt x="1534" y="37153"/>
                    </a:cubicBezTo>
                    <a:cubicBezTo>
                      <a:pt x="1549" y="37168"/>
                      <a:pt x="1563" y="37183"/>
                      <a:pt x="1563" y="37198"/>
                    </a:cubicBezTo>
                    <a:cubicBezTo>
                      <a:pt x="1623" y="37272"/>
                      <a:pt x="1683" y="37347"/>
                      <a:pt x="1742" y="37421"/>
                    </a:cubicBezTo>
                    <a:lnTo>
                      <a:pt x="1742" y="37421"/>
                    </a:lnTo>
                    <a:cubicBezTo>
                      <a:pt x="1787" y="37496"/>
                      <a:pt x="1846" y="37570"/>
                      <a:pt x="1921" y="37704"/>
                    </a:cubicBezTo>
                    <a:cubicBezTo>
                      <a:pt x="1802" y="37689"/>
                      <a:pt x="1727" y="37674"/>
                      <a:pt x="1638" y="37659"/>
                    </a:cubicBezTo>
                    <a:cubicBezTo>
                      <a:pt x="1668" y="37957"/>
                      <a:pt x="1697" y="38255"/>
                      <a:pt x="1802" y="38523"/>
                    </a:cubicBezTo>
                    <a:cubicBezTo>
                      <a:pt x="1861" y="38701"/>
                      <a:pt x="1906" y="38880"/>
                      <a:pt x="1950" y="39059"/>
                    </a:cubicBezTo>
                    <a:cubicBezTo>
                      <a:pt x="2010" y="39178"/>
                      <a:pt x="2070" y="39297"/>
                      <a:pt x="2144" y="39416"/>
                    </a:cubicBezTo>
                    <a:cubicBezTo>
                      <a:pt x="2174" y="39460"/>
                      <a:pt x="2204" y="39505"/>
                      <a:pt x="2233" y="39565"/>
                    </a:cubicBezTo>
                    <a:lnTo>
                      <a:pt x="2531" y="39877"/>
                    </a:lnTo>
                    <a:lnTo>
                      <a:pt x="2531" y="39892"/>
                    </a:lnTo>
                    <a:cubicBezTo>
                      <a:pt x="2605" y="39967"/>
                      <a:pt x="2680" y="40041"/>
                      <a:pt x="2739" y="40115"/>
                    </a:cubicBezTo>
                    <a:cubicBezTo>
                      <a:pt x="2814" y="40190"/>
                      <a:pt x="2888" y="40264"/>
                      <a:pt x="2948" y="40324"/>
                    </a:cubicBezTo>
                    <a:cubicBezTo>
                      <a:pt x="3007" y="40398"/>
                      <a:pt x="3067" y="40488"/>
                      <a:pt x="3126" y="40562"/>
                    </a:cubicBezTo>
                    <a:lnTo>
                      <a:pt x="3126" y="40547"/>
                    </a:lnTo>
                    <a:cubicBezTo>
                      <a:pt x="3171" y="40666"/>
                      <a:pt x="3231" y="40770"/>
                      <a:pt x="3290" y="40889"/>
                    </a:cubicBezTo>
                    <a:lnTo>
                      <a:pt x="3290" y="40875"/>
                    </a:lnTo>
                    <a:cubicBezTo>
                      <a:pt x="3350" y="41038"/>
                      <a:pt x="3394" y="41187"/>
                      <a:pt x="3454" y="41336"/>
                    </a:cubicBezTo>
                    <a:cubicBezTo>
                      <a:pt x="3484" y="41440"/>
                      <a:pt x="3513" y="41544"/>
                      <a:pt x="3543" y="41649"/>
                    </a:cubicBezTo>
                    <a:cubicBezTo>
                      <a:pt x="3632" y="41842"/>
                      <a:pt x="3707" y="42021"/>
                      <a:pt x="3796" y="42214"/>
                    </a:cubicBezTo>
                    <a:lnTo>
                      <a:pt x="4049" y="42750"/>
                    </a:lnTo>
                    <a:cubicBezTo>
                      <a:pt x="4124" y="42884"/>
                      <a:pt x="4213" y="43018"/>
                      <a:pt x="4287" y="43152"/>
                    </a:cubicBezTo>
                    <a:cubicBezTo>
                      <a:pt x="4317" y="43211"/>
                      <a:pt x="4332" y="43286"/>
                      <a:pt x="4362" y="43345"/>
                    </a:cubicBezTo>
                    <a:cubicBezTo>
                      <a:pt x="4630" y="43688"/>
                      <a:pt x="4898" y="44015"/>
                      <a:pt x="5151" y="44343"/>
                    </a:cubicBezTo>
                    <a:cubicBezTo>
                      <a:pt x="5210" y="44417"/>
                      <a:pt x="5270" y="44492"/>
                      <a:pt x="5329" y="44566"/>
                    </a:cubicBezTo>
                    <a:lnTo>
                      <a:pt x="5329" y="44566"/>
                    </a:lnTo>
                    <a:cubicBezTo>
                      <a:pt x="5434" y="44700"/>
                      <a:pt x="5553" y="44834"/>
                      <a:pt x="5657" y="44953"/>
                    </a:cubicBezTo>
                    <a:cubicBezTo>
                      <a:pt x="5731" y="45027"/>
                      <a:pt x="5806" y="45102"/>
                      <a:pt x="5880" y="45176"/>
                    </a:cubicBezTo>
                    <a:cubicBezTo>
                      <a:pt x="5925" y="45206"/>
                      <a:pt x="5969" y="45236"/>
                      <a:pt x="6014" y="45280"/>
                    </a:cubicBezTo>
                    <a:cubicBezTo>
                      <a:pt x="6059" y="45117"/>
                      <a:pt x="6088" y="44983"/>
                      <a:pt x="6118" y="44849"/>
                    </a:cubicBezTo>
                    <a:cubicBezTo>
                      <a:pt x="6133" y="44849"/>
                      <a:pt x="6148" y="44849"/>
                      <a:pt x="6163" y="44849"/>
                    </a:cubicBezTo>
                    <a:cubicBezTo>
                      <a:pt x="6193" y="44998"/>
                      <a:pt x="6222" y="45132"/>
                      <a:pt x="6267" y="45280"/>
                    </a:cubicBezTo>
                    <a:lnTo>
                      <a:pt x="6267" y="45280"/>
                    </a:lnTo>
                    <a:cubicBezTo>
                      <a:pt x="6267" y="45400"/>
                      <a:pt x="6282" y="45534"/>
                      <a:pt x="6297" y="45653"/>
                    </a:cubicBezTo>
                    <a:cubicBezTo>
                      <a:pt x="6431" y="46382"/>
                      <a:pt x="6728" y="47052"/>
                      <a:pt x="7071" y="47707"/>
                    </a:cubicBezTo>
                    <a:cubicBezTo>
                      <a:pt x="7190" y="47930"/>
                      <a:pt x="7339" y="48153"/>
                      <a:pt x="7473" y="48377"/>
                    </a:cubicBezTo>
                    <a:lnTo>
                      <a:pt x="7562" y="48525"/>
                    </a:lnTo>
                    <a:cubicBezTo>
                      <a:pt x="7622" y="48600"/>
                      <a:pt x="7681" y="48674"/>
                      <a:pt x="7741" y="48749"/>
                    </a:cubicBezTo>
                    <a:lnTo>
                      <a:pt x="7741" y="48749"/>
                    </a:lnTo>
                    <a:cubicBezTo>
                      <a:pt x="7964" y="48972"/>
                      <a:pt x="8187" y="49195"/>
                      <a:pt x="8410" y="49418"/>
                    </a:cubicBezTo>
                    <a:cubicBezTo>
                      <a:pt x="8425" y="49433"/>
                      <a:pt x="8440" y="49448"/>
                      <a:pt x="8455" y="49463"/>
                    </a:cubicBezTo>
                    <a:cubicBezTo>
                      <a:pt x="8589" y="49582"/>
                      <a:pt x="8723" y="49686"/>
                      <a:pt x="8842" y="49805"/>
                    </a:cubicBezTo>
                    <a:lnTo>
                      <a:pt x="8857" y="49791"/>
                    </a:lnTo>
                    <a:lnTo>
                      <a:pt x="8842" y="49805"/>
                    </a:lnTo>
                    <a:cubicBezTo>
                      <a:pt x="9080" y="49984"/>
                      <a:pt x="9318" y="50178"/>
                      <a:pt x="9572" y="50356"/>
                    </a:cubicBezTo>
                    <a:lnTo>
                      <a:pt x="9884" y="50565"/>
                    </a:lnTo>
                    <a:cubicBezTo>
                      <a:pt x="9944" y="50594"/>
                      <a:pt x="10003" y="50639"/>
                      <a:pt x="10063" y="50669"/>
                    </a:cubicBezTo>
                    <a:cubicBezTo>
                      <a:pt x="10122" y="50773"/>
                      <a:pt x="10182" y="50684"/>
                      <a:pt x="10226" y="50669"/>
                    </a:cubicBezTo>
                    <a:cubicBezTo>
                      <a:pt x="10286" y="50684"/>
                      <a:pt x="10331" y="50713"/>
                      <a:pt x="10375" y="50728"/>
                    </a:cubicBezTo>
                    <a:lnTo>
                      <a:pt x="10673" y="51115"/>
                    </a:lnTo>
                    <a:cubicBezTo>
                      <a:pt x="10718" y="51175"/>
                      <a:pt x="10762" y="51234"/>
                      <a:pt x="10807" y="51279"/>
                    </a:cubicBezTo>
                    <a:cubicBezTo>
                      <a:pt x="11030" y="51502"/>
                      <a:pt x="11268" y="51741"/>
                      <a:pt x="11492" y="51964"/>
                    </a:cubicBezTo>
                    <a:cubicBezTo>
                      <a:pt x="11521" y="51994"/>
                      <a:pt x="11566" y="52023"/>
                      <a:pt x="11596" y="52053"/>
                    </a:cubicBezTo>
                    <a:cubicBezTo>
                      <a:pt x="11700" y="52142"/>
                      <a:pt x="11819" y="52247"/>
                      <a:pt x="11923" y="52351"/>
                    </a:cubicBezTo>
                    <a:cubicBezTo>
                      <a:pt x="11953" y="52351"/>
                      <a:pt x="11968" y="52366"/>
                      <a:pt x="11983" y="52381"/>
                    </a:cubicBezTo>
                    <a:cubicBezTo>
                      <a:pt x="12057" y="52440"/>
                      <a:pt x="12132" y="52500"/>
                      <a:pt x="12206" y="52544"/>
                    </a:cubicBezTo>
                    <a:moveTo>
                      <a:pt x="2308" y="20631"/>
                    </a:moveTo>
                    <a:cubicBezTo>
                      <a:pt x="2382" y="20438"/>
                      <a:pt x="2457" y="20244"/>
                      <a:pt x="2531" y="20065"/>
                    </a:cubicBezTo>
                    <a:cubicBezTo>
                      <a:pt x="2576" y="19961"/>
                      <a:pt x="2635" y="19857"/>
                      <a:pt x="2695" y="19753"/>
                    </a:cubicBezTo>
                    <a:cubicBezTo>
                      <a:pt x="2739" y="19634"/>
                      <a:pt x="2799" y="19530"/>
                      <a:pt x="2858" y="19410"/>
                    </a:cubicBezTo>
                    <a:lnTo>
                      <a:pt x="3022" y="19143"/>
                    </a:lnTo>
                    <a:cubicBezTo>
                      <a:pt x="3305" y="18681"/>
                      <a:pt x="3573" y="18220"/>
                      <a:pt x="3856" y="17773"/>
                    </a:cubicBezTo>
                    <a:lnTo>
                      <a:pt x="4019" y="17550"/>
                    </a:lnTo>
                    <a:cubicBezTo>
                      <a:pt x="4034" y="17520"/>
                      <a:pt x="4049" y="17505"/>
                      <a:pt x="4064" y="17490"/>
                    </a:cubicBezTo>
                    <a:cubicBezTo>
                      <a:pt x="4153" y="17401"/>
                      <a:pt x="4228" y="17312"/>
                      <a:pt x="4302" y="17222"/>
                    </a:cubicBezTo>
                    <a:lnTo>
                      <a:pt x="4287" y="17222"/>
                    </a:lnTo>
                    <a:lnTo>
                      <a:pt x="4302" y="17222"/>
                    </a:lnTo>
                    <a:cubicBezTo>
                      <a:pt x="4421" y="17103"/>
                      <a:pt x="4555" y="16969"/>
                      <a:pt x="4674" y="16835"/>
                    </a:cubicBezTo>
                    <a:cubicBezTo>
                      <a:pt x="4719" y="16776"/>
                      <a:pt x="4749" y="16672"/>
                      <a:pt x="4734" y="16612"/>
                    </a:cubicBezTo>
                    <a:cubicBezTo>
                      <a:pt x="4645" y="16374"/>
                      <a:pt x="4660" y="16136"/>
                      <a:pt x="4674" y="15883"/>
                    </a:cubicBezTo>
                    <a:cubicBezTo>
                      <a:pt x="4689" y="15823"/>
                      <a:pt x="4645" y="15734"/>
                      <a:pt x="4630" y="15659"/>
                    </a:cubicBezTo>
                    <a:lnTo>
                      <a:pt x="4630" y="15674"/>
                    </a:lnTo>
                    <a:cubicBezTo>
                      <a:pt x="4585" y="15496"/>
                      <a:pt x="4540" y="15317"/>
                      <a:pt x="4511" y="15139"/>
                    </a:cubicBezTo>
                    <a:cubicBezTo>
                      <a:pt x="4436" y="14707"/>
                      <a:pt x="4466" y="14290"/>
                      <a:pt x="4570" y="13858"/>
                    </a:cubicBezTo>
                    <a:cubicBezTo>
                      <a:pt x="4585" y="13814"/>
                      <a:pt x="4600" y="13769"/>
                      <a:pt x="4615" y="13739"/>
                    </a:cubicBezTo>
                    <a:cubicBezTo>
                      <a:pt x="4674" y="13635"/>
                      <a:pt x="4734" y="13516"/>
                      <a:pt x="4793" y="13412"/>
                    </a:cubicBezTo>
                    <a:cubicBezTo>
                      <a:pt x="4927" y="13159"/>
                      <a:pt x="5076" y="12906"/>
                      <a:pt x="5225" y="12638"/>
                    </a:cubicBezTo>
                    <a:cubicBezTo>
                      <a:pt x="5270" y="12549"/>
                      <a:pt x="5300" y="12459"/>
                      <a:pt x="5344" y="12370"/>
                    </a:cubicBezTo>
                    <a:lnTo>
                      <a:pt x="5344" y="12370"/>
                    </a:lnTo>
                    <a:cubicBezTo>
                      <a:pt x="5359" y="12325"/>
                      <a:pt x="5389" y="12266"/>
                      <a:pt x="5404" y="12206"/>
                    </a:cubicBezTo>
                    <a:cubicBezTo>
                      <a:pt x="5463" y="11715"/>
                      <a:pt x="5508" y="11224"/>
                      <a:pt x="5567" y="10733"/>
                    </a:cubicBezTo>
                    <a:lnTo>
                      <a:pt x="5567" y="10733"/>
                    </a:lnTo>
                    <a:cubicBezTo>
                      <a:pt x="5642" y="10494"/>
                      <a:pt x="5716" y="10256"/>
                      <a:pt x="5776" y="10003"/>
                    </a:cubicBezTo>
                    <a:lnTo>
                      <a:pt x="5776" y="10018"/>
                    </a:lnTo>
                    <a:cubicBezTo>
                      <a:pt x="5821" y="9914"/>
                      <a:pt x="5850" y="9825"/>
                      <a:pt x="5895" y="9735"/>
                    </a:cubicBezTo>
                    <a:cubicBezTo>
                      <a:pt x="6059" y="9452"/>
                      <a:pt x="6222" y="9185"/>
                      <a:pt x="6386" y="8902"/>
                    </a:cubicBezTo>
                    <a:cubicBezTo>
                      <a:pt x="6446" y="8827"/>
                      <a:pt x="6505" y="8768"/>
                      <a:pt x="6550" y="8693"/>
                    </a:cubicBezTo>
                    <a:lnTo>
                      <a:pt x="6550" y="8693"/>
                    </a:lnTo>
                    <a:cubicBezTo>
                      <a:pt x="6624" y="8604"/>
                      <a:pt x="6699" y="8500"/>
                      <a:pt x="6773" y="8411"/>
                    </a:cubicBezTo>
                    <a:cubicBezTo>
                      <a:pt x="6788" y="8396"/>
                      <a:pt x="6803" y="8366"/>
                      <a:pt x="6818" y="8351"/>
                    </a:cubicBezTo>
                    <a:cubicBezTo>
                      <a:pt x="6937" y="8232"/>
                      <a:pt x="7056" y="8113"/>
                      <a:pt x="7175" y="7979"/>
                    </a:cubicBezTo>
                    <a:lnTo>
                      <a:pt x="7160" y="7979"/>
                    </a:lnTo>
                    <a:lnTo>
                      <a:pt x="7160" y="7994"/>
                    </a:lnTo>
                    <a:cubicBezTo>
                      <a:pt x="7294" y="7875"/>
                      <a:pt x="7413" y="7756"/>
                      <a:pt x="7532" y="7636"/>
                    </a:cubicBezTo>
                    <a:cubicBezTo>
                      <a:pt x="7607" y="7592"/>
                      <a:pt x="7681" y="7532"/>
                      <a:pt x="7756" y="7473"/>
                    </a:cubicBezTo>
                    <a:cubicBezTo>
                      <a:pt x="7904" y="7473"/>
                      <a:pt x="7875" y="7354"/>
                      <a:pt x="7860" y="7279"/>
                    </a:cubicBezTo>
                    <a:cubicBezTo>
                      <a:pt x="7845" y="6952"/>
                      <a:pt x="7904" y="6654"/>
                      <a:pt x="8023" y="6371"/>
                    </a:cubicBezTo>
                    <a:cubicBezTo>
                      <a:pt x="8038" y="6342"/>
                      <a:pt x="8038" y="6297"/>
                      <a:pt x="8038" y="6267"/>
                    </a:cubicBezTo>
                    <a:cubicBezTo>
                      <a:pt x="8083" y="6148"/>
                      <a:pt x="8143" y="6044"/>
                      <a:pt x="8202" y="5940"/>
                    </a:cubicBezTo>
                    <a:cubicBezTo>
                      <a:pt x="8262" y="5850"/>
                      <a:pt x="8321" y="5761"/>
                      <a:pt x="8381" y="5672"/>
                    </a:cubicBezTo>
                    <a:lnTo>
                      <a:pt x="8381" y="5672"/>
                    </a:lnTo>
                    <a:cubicBezTo>
                      <a:pt x="8470" y="5523"/>
                      <a:pt x="8559" y="5374"/>
                      <a:pt x="8649" y="5225"/>
                    </a:cubicBezTo>
                    <a:cubicBezTo>
                      <a:pt x="8678" y="5166"/>
                      <a:pt x="8708" y="5106"/>
                      <a:pt x="8753" y="5047"/>
                    </a:cubicBezTo>
                    <a:cubicBezTo>
                      <a:pt x="8827" y="4942"/>
                      <a:pt x="8902" y="4838"/>
                      <a:pt x="8976" y="4734"/>
                    </a:cubicBezTo>
                    <a:lnTo>
                      <a:pt x="8976" y="4734"/>
                    </a:lnTo>
                    <a:lnTo>
                      <a:pt x="8976" y="4734"/>
                    </a:lnTo>
                    <a:cubicBezTo>
                      <a:pt x="9051" y="4645"/>
                      <a:pt x="9125" y="4540"/>
                      <a:pt x="9184" y="4451"/>
                    </a:cubicBezTo>
                    <a:cubicBezTo>
                      <a:pt x="9214" y="4436"/>
                      <a:pt x="9229" y="4406"/>
                      <a:pt x="9244" y="4392"/>
                    </a:cubicBezTo>
                    <a:cubicBezTo>
                      <a:pt x="9348" y="4287"/>
                      <a:pt x="9467" y="4183"/>
                      <a:pt x="9586" y="4079"/>
                    </a:cubicBezTo>
                    <a:lnTo>
                      <a:pt x="9572" y="4079"/>
                    </a:lnTo>
                    <a:cubicBezTo>
                      <a:pt x="9750" y="3975"/>
                      <a:pt x="9914" y="3885"/>
                      <a:pt x="10078" y="3796"/>
                    </a:cubicBezTo>
                    <a:lnTo>
                      <a:pt x="10078" y="3796"/>
                    </a:lnTo>
                    <a:cubicBezTo>
                      <a:pt x="10167" y="3766"/>
                      <a:pt x="10256" y="3722"/>
                      <a:pt x="10360" y="3692"/>
                    </a:cubicBezTo>
                    <a:lnTo>
                      <a:pt x="10896" y="3350"/>
                    </a:lnTo>
                    <a:cubicBezTo>
                      <a:pt x="11075" y="3275"/>
                      <a:pt x="11194" y="3141"/>
                      <a:pt x="11283" y="2963"/>
                    </a:cubicBezTo>
                    <a:cubicBezTo>
                      <a:pt x="11343" y="2903"/>
                      <a:pt x="11387" y="2858"/>
                      <a:pt x="11447" y="2799"/>
                    </a:cubicBezTo>
                    <a:cubicBezTo>
                      <a:pt x="11536" y="2724"/>
                      <a:pt x="11626" y="2650"/>
                      <a:pt x="11715" y="2576"/>
                    </a:cubicBezTo>
                    <a:cubicBezTo>
                      <a:pt x="11730" y="2561"/>
                      <a:pt x="11745" y="2546"/>
                      <a:pt x="11774" y="2531"/>
                    </a:cubicBezTo>
                    <a:cubicBezTo>
                      <a:pt x="11879" y="2471"/>
                      <a:pt x="11968" y="2412"/>
                      <a:pt x="12072" y="2367"/>
                    </a:cubicBezTo>
                    <a:cubicBezTo>
                      <a:pt x="12221" y="2308"/>
                      <a:pt x="12385" y="2248"/>
                      <a:pt x="12548" y="2189"/>
                    </a:cubicBezTo>
                    <a:lnTo>
                      <a:pt x="13367" y="2189"/>
                    </a:lnTo>
                    <a:cubicBezTo>
                      <a:pt x="13412" y="2114"/>
                      <a:pt x="13442" y="2055"/>
                      <a:pt x="13486" y="1980"/>
                    </a:cubicBezTo>
                    <a:lnTo>
                      <a:pt x="13486" y="1980"/>
                    </a:lnTo>
                    <a:cubicBezTo>
                      <a:pt x="13576" y="1876"/>
                      <a:pt x="13665" y="1757"/>
                      <a:pt x="13754" y="1638"/>
                    </a:cubicBezTo>
                    <a:cubicBezTo>
                      <a:pt x="13829" y="1578"/>
                      <a:pt x="13903" y="1504"/>
                      <a:pt x="13977" y="1429"/>
                    </a:cubicBezTo>
                    <a:cubicBezTo>
                      <a:pt x="14126" y="1325"/>
                      <a:pt x="14275" y="1206"/>
                      <a:pt x="14424" y="1102"/>
                    </a:cubicBezTo>
                    <a:lnTo>
                      <a:pt x="14424" y="1102"/>
                    </a:lnTo>
                    <a:cubicBezTo>
                      <a:pt x="14692" y="968"/>
                      <a:pt x="14975" y="849"/>
                      <a:pt x="15258" y="715"/>
                    </a:cubicBezTo>
                    <a:cubicBezTo>
                      <a:pt x="15391" y="655"/>
                      <a:pt x="15540" y="611"/>
                      <a:pt x="15674" y="551"/>
                    </a:cubicBezTo>
                    <a:cubicBezTo>
                      <a:pt x="16046" y="432"/>
                      <a:pt x="16419" y="328"/>
                      <a:pt x="16791" y="224"/>
                    </a:cubicBezTo>
                    <a:lnTo>
                      <a:pt x="16791" y="224"/>
                    </a:lnTo>
                    <a:cubicBezTo>
                      <a:pt x="16895" y="209"/>
                      <a:pt x="17014" y="179"/>
                      <a:pt x="17118" y="164"/>
                    </a:cubicBezTo>
                    <a:cubicBezTo>
                      <a:pt x="17193" y="149"/>
                      <a:pt x="17267" y="120"/>
                      <a:pt x="17326" y="105"/>
                    </a:cubicBezTo>
                    <a:cubicBezTo>
                      <a:pt x="17475" y="75"/>
                      <a:pt x="17624" y="30"/>
                      <a:pt x="17773" y="1"/>
                    </a:cubicBezTo>
                    <a:lnTo>
                      <a:pt x="17773" y="1"/>
                    </a:lnTo>
                    <a:lnTo>
                      <a:pt x="18755" y="1"/>
                    </a:lnTo>
                    <a:lnTo>
                      <a:pt x="18755" y="1"/>
                    </a:lnTo>
                    <a:cubicBezTo>
                      <a:pt x="18860" y="15"/>
                      <a:pt x="18979" y="45"/>
                      <a:pt x="19083" y="75"/>
                    </a:cubicBezTo>
                    <a:cubicBezTo>
                      <a:pt x="19247" y="105"/>
                      <a:pt x="19395" y="134"/>
                      <a:pt x="19559" y="164"/>
                    </a:cubicBezTo>
                    <a:cubicBezTo>
                      <a:pt x="19902" y="224"/>
                      <a:pt x="20244" y="194"/>
                      <a:pt x="20586" y="105"/>
                    </a:cubicBezTo>
                    <a:lnTo>
                      <a:pt x="20586" y="120"/>
                    </a:lnTo>
                    <a:cubicBezTo>
                      <a:pt x="20869" y="120"/>
                      <a:pt x="21167" y="120"/>
                      <a:pt x="21450" y="134"/>
                    </a:cubicBezTo>
                    <a:cubicBezTo>
                      <a:pt x="21613" y="179"/>
                      <a:pt x="21777" y="224"/>
                      <a:pt x="21926" y="268"/>
                    </a:cubicBezTo>
                    <a:cubicBezTo>
                      <a:pt x="22119" y="373"/>
                      <a:pt x="22313" y="462"/>
                      <a:pt x="22492" y="566"/>
                    </a:cubicBezTo>
                    <a:cubicBezTo>
                      <a:pt x="22506" y="581"/>
                      <a:pt x="22521" y="596"/>
                      <a:pt x="22551" y="611"/>
                    </a:cubicBezTo>
                    <a:cubicBezTo>
                      <a:pt x="22670" y="730"/>
                      <a:pt x="22804" y="864"/>
                      <a:pt x="22923" y="998"/>
                    </a:cubicBezTo>
                    <a:lnTo>
                      <a:pt x="22938" y="983"/>
                    </a:lnTo>
                    <a:cubicBezTo>
                      <a:pt x="22938" y="983"/>
                      <a:pt x="22923" y="998"/>
                      <a:pt x="22923" y="998"/>
                    </a:cubicBezTo>
                    <a:cubicBezTo>
                      <a:pt x="22983" y="1087"/>
                      <a:pt x="23042" y="1176"/>
                      <a:pt x="23102" y="1281"/>
                    </a:cubicBezTo>
                    <a:cubicBezTo>
                      <a:pt x="23132" y="1340"/>
                      <a:pt x="23161" y="1415"/>
                      <a:pt x="23191" y="1489"/>
                    </a:cubicBezTo>
                    <a:cubicBezTo>
                      <a:pt x="23266" y="1638"/>
                      <a:pt x="23310" y="1772"/>
                      <a:pt x="23266" y="1950"/>
                    </a:cubicBezTo>
                    <a:cubicBezTo>
                      <a:pt x="23266" y="2010"/>
                      <a:pt x="23310" y="2084"/>
                      <a:pt x="23325" y="2144"/>
                    </a:cubicBezTo>
                    <a:lnTo>
                      <a:pt x="23325" y="2144"/>
                    </a:lnTo>
                    <a:cubicBezTo>
                      <a:pt x="23340" y="2501"/>
                      <a:pt x="23385" y="2873"/>
                      <a:pt x="23251" y="3231"/>
                    </a:cubicBezTo>
                    <a:cubicBezTo>
                      <a:pt x="23117" y="3454"/>
                      <a:pt x="23057" y="3707"/>
                      <a:pt x="23057" y="3960"/>
                    </a:cubicBezTo>
                    <a:cubicBezTo>
                      <a:pt x="23042" y="4406"/>
                      <a:pt x="23042" y="4838"/>
                      <a:pt x="23072" y="5285"/>
                    </a:cubicBezTo>
                    <a:cubicBezTo>
                      <a:pt x="23087" y="5999"/>
                      <a:pt x="23087" y="6699"/>
                      <a:pt x="22938" y="7413"/>
                    </a:cubicBezTo>
                    <a:cubicBezTo>
                      <a:pt x="22864" y="7756"/>
                      <a:pt x="22834" y="8113"/>
                      <a:pt x="22789" y="8470"/>
                    </a:cubicBezTo>
                    <a:cubicBezTo>
                      <a:pt x="22745" y="8857"/>
                      <a:pt x="22611" y="9214"/>
                      <a:pt x="22477" y="9572"/>
                    </a:cubicBezTo>
                    <a:cubicBezTo>
                      <a:pt x="22432" y="9676"/>
                      <a:pt x="22372" y="9765"/>
                      <a:pt x="22298" y="9869"/>
                    </a:cubicBezTo>
                    <a:cubicBezTo>
                      <a:pt x="22536" y="10792"/>
                      <a:pt x="22536" y="11760"/>
                      <a:pt x="22492" y="12742"/>
                    </a:cubicBezTo>
                    <a:cubicBezTo>
                      <a:pt x="22492" y="12787"/>
                      <a:pt x="22492" y="12846"/>
                      <a:pt x="22492" y="12906"/>
                    </a:cubicBezTo>
                    <a:cubicBezTo>
                      <a:pt x="22477" y="13084"/>
                      <a:pt x="22462" y="13278"/>
                      <a:pt x="22447" y="13471"/>
                    </a:cubicBezTo>
                    <a:cubicBezTo>
                      <a:pt x="22372" y="13858"/>
                      <a:pt x="22298" y="14245"/>
                      <a:pt x="22045" y="14513"/>
                    </a:cubicBezTo>
                    <a:cubicBezTo>
                      <a:pt x="22090" y="14900"/>
                      <a:pt x="22179" y="15243"/>
                      <a:pt x="22164" y="15585"/>
                    </a:cubicBezTo>
                    <a:cubicBezTo>
                      <a:pt x="22149" y="16017"/>
                      <a:pt x="22060" y="16433"/>
                      <a:pt x="21985" y="16865"/>
                    </a:cubicBezTo>
                    <a:cubicBezTo>
                      <a:pt x="21926" y="17193"/>
                      <a:pt x="21822" y="17535"/>
                      <a:pt x="21732" y="17862"/>
                    </a:cubicBezTo>
                    <a:cubicBezTo>
                      <a:pt x="21718" y="17922"/>
                      <a:pt x="21747" y="17996"/>
                      <a:pt x="21762" y="18041"/>
                    </a:cubicBezTo>
                    <a:cubicBezTo>
                      <a:pt x="22209" y="18904"/>
                      <a:pt x="22417" y="19812"/>
                      <a:pt x="22387" y="20765"/>
                    </a:cubicBezTo>
                    <a:cubicBezTo>
                      <a:pt x="22387" y="20959"/>
                      <a:pt x="22387" y="21152"/>
                      <a:pt x="22402" y="21346"/>
                    </a:cubicBezTo>
                    <a:cubicBezTo>
                      <a:pt x="22447" y="22343"/>
                      <a:pt x="21941" y="23251"/>
                      <a:pt x="21241" y="23846"/>
                    </a:cubicBezTo>
                    <a:cubicBezTo>
                      <a:pt x="21301" y="23876"/>
                      <a:pt x="21375" y="23906"/>
                      <a:pt x="21435" y="23950"/>
                    </a:cubicBezTo>
                    <a:cubicBezTo>
                      <a:pt x="21613" y="24099"/>
                      <a:pt x="21777" y="24248"/>
                      <a:pt x="21956" y="24382"/>
                    </a:cubicBezTo>
                    <a:cubicBezTo>
                      <a:pt x="22521" y="24829"/>
                      <a:pt x="22804" y="25424"/>
                      <a:pt x="22804" y="26138"/>
                    </a:cubicBezTo>
                    <a:cubicBezTo>
                      <a:pt x="22819" y="26615"/>
                      <a:pt x="22864" y="27106"/>
                      <a:pt x="22730" y="27582"/>
                    </a:cubicBezTo>
                    <a:cubicBezTo>
                      <a:pt x="22715" y="27657"/>
                      <a:pt x="22730" y="27746"/>
                      <a:pt x="22730" y="27820"/>
                    </a:cubicBezTo>
                    <a:cubicBezTo>
                      <a:pt x="22745" y="28222"/>
                      <a:pt x="22745" y="28609"/>
                      <a:pt x="22774" y="29011"/>
                    </a:cubicBezTo>
                    <a:cubicBezTo>
                      <a:pt x="22804" y="29622"/>
                      <a:pt x="22715" y="30232"/>
                      <a:pt x="22566" y="30827"/>
                    </a:cubicBezTo>
                    <a:cubicBezTo>
                      <a:pt x="22402" y="31557"/>
                      <a:pt x="22328" y="32271"/>
                      <a:pt x="22372" y="33015"/>
                    </a:cubicBezTo>
                    <a:cubicBezTo>
                      <a:pt x="22372" y="33045"/>
                      <a:pt x="22372" y="33060"/>
                      <a:pt x="22387" y="33090"/>
                    </a:cubicBezTo>
                    <a:cubicBezTo>
                      <a:pt x="22462" y="33611"/>
                      <a:pt x="22566" y="34117"/>
                      <a:pt x="22774" y="34608"/>
                    </a:cubicBezTo>
                    <a:cubicBezTo>
                      <a:pt x="22804" y="34787"/>
                      <a:pt x="22849" y="34965"/>
                      <a:pt x="22879" y="35144"/>
                    </a:cubicBezTo>
                    <a:cubicBezTo>
                      <a:pt x="22893" y="35263"/>
                      <a:pt x="22923" y="35382"/>
                      <a:pt x="22938" y="35486"/>
                    </a:cubicBezTo>
                    <a:lnTo>
                      <a:pt x="22938" y="35486"/>
                    </a:lnTo>
                    <a:cubicBezTo>
                      <a:pt x="22953" y="35650"/>
                      <a:pt x="22968" y="35829"/>
                      <a:pt x="22998" y="36007"/>
                    </a:cubicBezTo>
                    <a:cubicBezTo>
                      <a:pt x="22998" y="36156"/>
                      <a:pt x="22998" y="36320"/>
                      <a:pt x="22998" y="36469"/>
                    </a:cubicBezTo>
                    <a:cubicBezTo>
                      <a:pt x="22983" y="36751"/>
                      <a:pt x="22953" y="37019"/>
                      <a:pt x="22938" y="37302"/>
                    </a:cubicBezTo>
                    <a:cubicBezTo>
                      <a:pt x="22908" y="37585"/>
                      <a:pt x="22864" y="37883"/>
                      <a:pt x="22834" y="38180"/>
                    </a:cubicBezTo>
                    <a:cubicBezTo>
                      <a:pt x="22759" y="38463"/>
                      <a:pt x="22670" y="38761"/>
                      <a:pt x="22581" y="39044"/>
                    </a:cubicBezTo>
                    <a:lnTo>
                      <a:pt x="22551" y="39193"/>
                    </a:lnTo>
                    <a:cubicBezTo>
                      <a:pt x="22462" y="39371"/>
                      <a:pt x="22358" y="39535"/>
                      <a:pt x="22268" y="39714"/>
                    </a:cubicBezTo>
                    <a:lnTo>
                      <a:pt x="22268" y="39714"/>
                    </a:lnTo>
                    <a:cubicBezTo>
                      <a:pt x="22164" y="39773"/>
                      <a:pt x="22238" y="39833"/>
                      <a:pt x="22283" y="39892"/>
                    </a:cubicBezTo>
                    <a:cubicBezTo>
                      <a:pt x="22611" y="40368"/>
                      <a:pt x="22715" y="40904"/>
                      <a:pt x="22715" y="41485"/>
                    </a:cubicBezTo>
                    <a:cubicBezTo>
                      <a:pt x="22700" y="41678"/>
                      <a:pt x="22715" y="41887"/>
                      <a:pt x="22715" y="42080"/>
                    </a:cubicBezTo>
                    <a:lnTo>
                      <a:pt x="22715" y="42080"/>
                    </a:lnTo>
                    <a:cubicBezTo>
                      <a:pt x="22700" y="42303"/>
                      <a:pt x="22670" y="42512"/>
                      <a:pt x="22655" y="42735"/>
                    </a:cubicBezTo>
                    <a:lnTo>
                      <a:pt x="22655" y="42735"/>
                    </a:lnTo>
                    <a:cubicBezTo>
                      <a:pt x="22566" y="43078"/>
                      <a:pt x="22625" y="43420"/>
                      <a:pt x="22700" y="43762"/>
                    </a:cubicBezTo>
                    <a:cubicBezTo>
                      <a:pt x="22819" y="44343"/>
                      <a:pt x="22968" y="44938"/>
                      <a:pt x="22938" y="45548"/>
                    </a:cubicBezTo>
                    <a:lnTo>
                      <a:pt x="22938" y="45534"/>
                    </a:lnTo>
                    <a:cubicBezTo>
                      <a:pt x="22893" y="45712"/>
                      <a:pt x="22849" y="45876"/>
                      <a:pt x="22804" y="46040"/>
                    </a:cubicBezTo>
                    <a:cubicBezTo>
                      <a:pt x="22789" y="46084"/>
                      <a:pt x="22789" y="46144"/>
                      <a:pt x="22774" y="46188"/>
                    </a:cubicBezTo>
                    <a:cubicBezTo>
                      <a:pt x="22640" y="46382"/>
                      <a:pt x="22506" y="46561"/>
                      <a:pt x="22372" y="46739"/>
                    </a:cubicBezTo>
                    <a:lnTo>
                      <a:pt x="22387" y="46754"/>
                    </a:lnTo>
                    <a:lnTo>
                      <a:pt x="22372" y="46739"/>
                    </a:lnTo>
                    <a:cubicBezTo>
                      <a:pt x="22283" y="46814"/>
                      <a:pt x="22194" y="46888"/>
                      <a:pt x="22105" y="46962"/>
                    </a:cubicBezTo>
                    <a:lnTo>
                      <a:pt x="22119" y="46977"/>
                    </a:lnTo>
                    <a:lnTo>
                      <a:pt x="22105" y="46962"/>
                    </a:lnTo>
                    <a:cubicBezTo>
                      <a:pt x="22015" y="47007"/>
                      <a:pt x="21926" y="47067"/>
                      <a:pt x="21807" y="47111"/>
                    </a:cubicBezTo>
                    <a:cubicBezTo>
                      <a:pt x="21837" y="47201"/>
                      <a:pt x="21866" y="47275"/>
                      <a:pt x="21896" y="47335"/>
                    </a:cubicBezTo>
                    <a:cubicBezTo>
                      <a:pt x="21926" y="47469"/>
                      <a:pt x="21956" y="47588"/>
                      <a:pt x="21985" y="47707"/>
                    </a:cubicBezTo>
                    <a:cubicBezTo>
                      <a:pt x="21985" y="47900"/>
                      <a:pt x="21985" y="48094"/>
                      <a:pt x="21985" y="48287"/>
                    </a:cubicBezTo>
                    <a:cubicBezTo>
                      <a:pt x="21926" y="48451"/>
                      <a:pt x="21881" y="48615"/>
                      <a:pt x="21837" y="48778"/>
                    </a:cubicBezTo>
                    <a:cubicBezTo>
                      <a:pt x="21792" y="48868"/>
                      <a:pt x="21747" y="48972"/>
                      <a:pt x="21703" y="49061"/>
                    </a:cubicBezTo>
                    <a:cubicBezTo>
                      <a:pt x="21569" y="49255"/>
                      <a:pt x="21435" y="49448"/>
                      <a:pt x="21301" y="49642"/>
                    </a:cubicBezTo>
                    <a:cubicBezTo>
                      <a:pt x="21301" y="49642"/>
                      <a:pt x="21345" y="49672"/>
                      <a:pt x="21375" y="49686"/>
                    </a:cubicBezTo>
                    <a:cubicBezTo>
                      <a:pt x="21405" y="49701"/>
                      <a:pt x="21435" y="49731"/>
                      <a:pt x="21464" y="49746"/>
                    </a:cubicBezTo>
                    <a:cubicBezTo>
                      <a:pt x="22015" y="50133"/>
                      <a:pt x="22313" y="50654"/>
                      <a:pt x="22253" y="51339"/>
                    </a:cubicBezTo>
                    <a:cubicBezTo>
                      <a:pt x="22224" y="51666"/>
                      <a:pt x="22149" y="51979"/>
                      <a:pt x="22105" y="52306"/>
                    </a:cubicBezTo>
                    <a:lnTo>
                      <a:pt x="22105" y="52306"/>
                    </a:lnTo>
                    <a:cubicBezTo>
                      <a:pt x="22060" y="52395"/>
                      <a:pt x="22030" y="52485"/>
                      <a:pt x="21985" y="52589"/>
                    </a:cubicBezTo>
                    <a:cubicBezTo>
                      <a:pt x="21881" y="52753"/>
                      <a:pt x="21777" y="52916"/>
                      <a:pt x="21673" y="53080"/>
                    </a:cubicBezTo>
                    <a:cubicBezTo>
                      <a:pt x="21539" y="53229"/>
                      <a:pt x="21405" y="53363"/>
                      <a:pt x="21271" y="53512"/>
                    </a:cubicBezTo>
                    <a:lnTo>
                      <a:pt x="21286" y="53527"/>
                    </a:lnTo>
                    <a:lnTo>
                      <a:pt x="21271" y="53512"/>
                    </a:lnTo>
                    <a:cubicBezTo>
                      <a:pt x="21152" y="53631"/>
                      <a:pt x="21018" y="53735"/>
                      <a:pt x="20884" y="53854"/>
                    </a:cubicBezTo>
                    <a:cubicBezTo>
                      <a:pt x="20839" y="53884"/>
                      <a:pt x="20780" y="53914"/>
                      <a:pt x="20735" y="53944"/>
                    </a:cubicBezTo>
                    <a:cubicBezTo>
                      <a:pt x="20571" y="54063"/>
                      <a:pt x="20408" y="54182"/>
                      <a:pt x="20244" y="54286"/>
                    </a:cubicBezTo>
                    <a:lnTo>
                      <a:pt x="20244" y="54301"/>
                    </a:lnTo>
                    <a:lnTo>
                      <a:pt x="20244" y="54286"/>
                    </a:lnTo>
                    <a:cubicBezTo>
                      <a:pt x="20125" y="54345"/>
                      <a:pt x="20021" y="54405"/>
                      <a:pt x="19902" y="54450"/>
                    </a:cubicBezTo>
                    <a:lnTo>
                      <a:pt x="19902" y="54450"/>
                    </a:lnTo>
                    <a:cubicBezTo>
                      <a:pt x="18875" y="54807"/>
                      <a:pt x="17803" y="54822"/>
                      <a:pt x="16731" y="54747"/>
                    </a:cubicBezTo>
                    <a:cubicBezTo>
                      <a:pt x="16419" y="54732"/>
                      <a:pt x="16106" y="54673"/>
                      <a:pt x="15793" y="54628"/>
                    </a:cubicBezTo>
                    <a:cubicBezTo>
                      <a:pt x="15645" y="54584"/>
                      <a:pt x="15496" y="54554"/>
                      <a:pt x="15347" y="54524"/>
                    </a:cubicBezTo>
                    <a:cubicBezTo>
                      <a:pt x="15124" y="54450"/>
                      <a:pt x="14915" y="54375"/>
                      <a:pt x="14692" y="54301"/>
                    </a:cubicBezTo>
                    <a:lnTo>
                      <a:pt x="14692" y="54301"/>
                    </a:lnTo>
                    <a:cubicBezTo>
                      <a:pt x="14543" y="54241"/>
                      <a:pt x="14409" y="54182"/>
                      <a:pt x="14260" y="54122"/>
                    </a:cubicBezTo>
                    <a:cubicBezTo>
                      <a:pt x="14260" y="54122"/>
                      <a:pt x="14260" y="54122"/>
                      <a:pt x="14260" y="54122"/>
                    </a:cubicBezTo>
                    <a:cubicBezTo>
                      <a:pt x="14037" y="54018"/>
                      <a:pt x="13814" y="53914"/>
                      <a:pt x="13590" y="53810"/>
                    </a:cubicBezTo>
                    <a:cubicBezTo>
                      <a:pt x="13516" y="53765"/>
                      <a:pt x="13442" y="53735"/>
                      <a:pt x="13367" y="53690"/>
                    </a:cubicBezTo>
                    <a:cubicBezTo>
                      <a:pt x="13278" y="53646"/>
                      <a:pt x="13189" y="53586"/>
                      <a:pt x="13099" y="53527"/>
                    </a:cubicBezTo>
                    <a:cubicBezTo>
                      <a:pt x="13055" y="53512"/>
                      <a:pt x="13025" y="53497"/>
                      <a:pt x="12980" y="53467"/>
                    </a:cubicBezTo>
                    <a:cubicBezTo>
                      <a:pt x="12891" y="53423"/>
                      <a:pt x="12802" y="53363"/>
                      <a:pt x="12712" y="53303"/>
                    </a:cubicBezTo>
                    <a:cubicBezTo>
                      <a:pt x="12593" y="53229"/>
                      <a:pt x="12489" y="53155"/>
                      <a:pt x="12385" y="53095"/>
                    </a:cubicBezTo>
                    <a:cubicBezTo>
                      <a:pt x="12310" y="53036"/>
                      <a:pt x="12236" y="52976"/>
                      <a:pt x="12161" y="52916"/>
                    </a:cubicBezTo>
                    <a:lnTo>
                      <a:pt x="12161" y="52916"/>
                    </a:lnTo>
                    <a:cubicBezTo>
                      <a:pt x="12087" y="52857"/>
                      <a:pt x="12027" y="52797"/>
                      <a:pt x="11953" y="52753"/>
                    </a:cubicBezTo>
                    <a:cubicBezTo>
                      <a:pt x="11849" y="52678"/>
                      <a:pt x="11760" y="52604"/>
                      <a:pt x="11655" y="52529"/>
                    </a:cubicBezTo>
                    <a:cubicBezTo>
                      <a:pt x="11626" y="52500"/>
                      <a:pt x="11581" y="52470"/>
                      <a:pt x="11551" y="52425"/>
                    </a:cubicBezTo>
                    <a:cubicBezTo>
                      <a:pt x="11343" y="52232"/>
                      <a:pt x="11149" y="52023"/>
                      <a:pt x="10941" y="51815"/>
                    </a:cubicBezTo>
                    <a:cubicBezTo>
                      <a:pt x="10926" y="51800"/>
                      <a:pt x="10911" y="51785"/>
                      <a:pt x="10896" y="51770"/>
                    </a:cubicBezTo>
                    <a:cubicBezTo>
                      <a:pt x="10822" y="51666"/>
                      <a:pt x="10747" y="51577"/>
                      <a:pt x="10688" y="51487"/>
                    </a:cubicBezTo>
                    <a:lnTo>
                      <a:pt x="10688" y="51487"/>
                    </a:lnTo>
                    <a:cubicBezTo>
                      <a:pt x="10628" y="51413"/>
                      <a:pt x="10569" y="51354"/>
                      <a:pt x="10509" y="51279"/>
                    </a:cubicBezTo>
                    <a:cubicBezTo>
                      <a:pt x="10420" y="51115"/>
                      <a:pt x="10316" y="50981"/>
                      <a:pt x="10122" y="50937"/>
                    </a:cubicBezTo>
                    <a:cubicBezTo>
                      <a:pt x="9959" y="50862"/>
                      <a:pt x="9795" y="50788"/>
                      <a:pt x="9646" y="50713"/>
                    </a:cubicBezTo>
                    <a:lnTo>
                      <a:pt x="9631" y="50728"/>
                    </a:lnTo>
                    <a:lnTo>
                      <a:pt x="9631" y="50713"/>
                    </a:lnTo>
                    <a:cubicBezTo>
                      <a:pt x="9527" y="50639"/>
                      <a:pt x="9408" y="50580"/>
                      <a:pt x="9304" y="50505"/>
                    </a:cubicBezTo>
                    <a:cubicBezTo>
                      <a:pt x="9244" y="50460"/>
                      <a:pt x="9184" y="50431"/>
                      <a:pt x="9140" y="50386"/>
                    </a:cubicBezTo>
                    <a:cubicBezTo>
                      <a:pt x="9065" y="50326"/>
                      <a:pt x="8991" y="50267"/>
                      <a:pt x="8931" y="50207"/>
                    </a:cubicBezTo>
                    <a:cubicBezTo>
                      <a:pt x="8812" y="50118"/>
                      <a:pt x="8708" y="50029"/>
                      <a:pt x="8589" y="49939"/>
                    </a:cubicBezTo>
                    <a:lnTo>
                      <a:pt x="8589" y="49954"/>
                    </a:lnTo>
                    <a:lnTo>
                      <a:pt x="8589" y="49939"/>
                    </a:lnTo>
                    <a:cubicBezTo>
                      <a:pt x="8455" y="49835"/>
                      <a:pt x="8321" y="49731"/>
                      <a:pt x="8202" y="49612"/>
                    </a:cubicBezTo>
                    <a:cubicBezTo>
                      <a:pt x="8172" y="49597"/>
                      <a:pt x="8157" y="49582"/>
                      <a:pt x="8143" y="49567"/>
                    </a:cubicBezTo>
                    <a:cubicBezTo>
                      <a:pt x="7919" y="49344"/>
                      <a:pt x="7711" y="49121"/>
                      <a:pt x="7488" y="48898"/>
                    </a:cubicBezTo>
                    <a:lnTo>
                      <a:pt x="7488" y="48898"/>
                    </a:lnTo>
                    <a:cubicBezTo>
                      <a:pt x="7428" y="48823"/>
                      <a:pt x="7369" y="48764"/>
                      <a:pt x="7309" y="48689"/>
                    </a:cubicBezTo>
                    <a:cubicBezTo>
                      <a:pt x="7279" y="48630"/>
                      <a:pt x="7249" y="48570"/>
                      <a:pt x="7205" y="48525"/>
                    </a:cubicBezTo>
                    <a:cubicBezTo>
                      <a:pt x="7056" y="48257"/>
                      <a:pt x="6907" y="48004"/>
                      <a:pt x="6773" y="47751"/>
                    </a:cubicBezTo>
                    <a:cubicBezTo>
                      <a:pt x="6714" y="47632"/>
                      <a:pt x="6654" y="47528"/>
                      <a:pt x="6609" y="47424"/>
                    </a:cubicBezTo>
                    <a:cubicBezTo>
                      <a:pt x="6535" y="47260"/>
                      <a:pt x="6461" y="47096"/>
                      <a:pt x="6386" y="46918"/>
                    </a:cubicBezTo>
                    <a:cubicBezTo>
                      <a:pt x="6356" y="46873"/>
                      <a:pt x="6341" y="46814"/>
                      <a:pt x="6327" y="46754"/>
                    </a:cubicBezTo>
                    <a:cubicBezTo>
                      <a:pt x="6282" y="46665"/>
                      <a:pt x="6252" y="46575"/>
                      <a:pt x="6222" y="46486"/>
                    </a:cubicBezTo>
                    <a:cubicBezTo>
                      <a:pt x="6208" y="46427"/>
                      <a:pt x="6178" y="46382"/>
                      <a:pt x="6163" y="46322"/>
                    </a:cubicBezTo>
                    <a:cubicBezTo>
                      <a:pt x="6133" y="46099"/>
                      <a:pt x="6118" y="45876"/>
                      <a:pt x="5999" y="45667"/>
                    </a:cubicBezTo>
                    <a:lnTo>
                      <a:pt x="5835" y="45548"/>
                    </a:lnTo>
                    <a:cubicBezTo>
                      <a:pt x="5746" y="45474"/>
                      <a:pt x="5642" y="45400"/>
                      <a:pt x="5553" y="45325"/>
                    </a:cubicBezTo>
                    <a:cubicBezTo>
                      <a:pt x="5478" y="45251"/>
                      <a:pt x="5419" y="45176"/>
                      <a:pt x="5344" y="45117"/>
                    </a:cubicBezTo>
                    <a:cubicBezTo>
                      <a:pt x="5255" y="44998"/>
                      <a:pt x="5151" y="44893"/>
                      <a:pt x="5061" y="44789"/>
                    </a:cubicBezTo>
                    <a:lnTo>
                      <a:pt x="4898" y="44566"/>
                    </a:lnTo>
                    <a:cubicBezTo>
                      <a:pt x="4823" y="44462"/>
                      <a:pt x="4764" y="44372"/>
                      <a:pt x="4689" y="44268"/>
                    </a:cubicBezTo>
                    <a:lnTo>
                      <a:pt x="4689" y="44283"/>
                    </a:lnTo>
                    <a:cubicBezTo>
                      <a:pt x="4630" y="44209"/>
                      <a:pt x="4570" y="44134"/>
                      <a:pt x="4526" y="44060"/>
                    </a:cubicBezTo>
                    <a:lnTo>
                      <a:pt x="4526" y="44060"/>
                    </a:lnTo>
                    <a:cubicBezTo>
                      <a:pt x="4466" y="43985"/>
                      <a:pt x="4406" y="43911"/>
                      <a:pt x="4347" y="43837"/>
                    </a:cubicBezTo>
                    <a:cubicBezTo>
                      <a:pt x="4273" y="43732"/>
                      <a:pt x="4198" y="43628"/>
                      <a:pt x="4124" y="43509"/>
                    </a:cubicBezTo>
                    <a:cubicBezTo>
                      <a:pt x="4064" y="43420"/>
                      <a:pt x="4019" y="43331"/>
                      <a:pt x="3960" y="43241"/>
                    </a:cubicBezTo>
                    <a:cubicBezTo>
                      <a:pt x="3945" y="43197"/>
                      <a:pt x="3930" y="43167"/>
                      <a:pt x="3900" y="43122"/>
                    </a:cubicBezTo>
                    <a:cubicBezTo>
                      <a:pt x="3856" y="43018"/>
                      <a:pt x="3796" y="42914"/>
                      <a:pt x="3737" y="42795"/>
                    </a:cubicBezTo>
                    <a:lnTo>
                      <a:pt x="3737" y="42795"/>
                    </a:lnTo>
                    <a:cubicBezTo>
                      <a:pt x="3632" y="42571"/>
                      <a:pt x="3528" y="42348"/>
                      <a:pt x="3424" y="42125"/>
                    </a:cubicBezTo>
                    <a:lnTo>
                      <a:pt x="3424" y="42125"/>
                    </a:lnTo>
                    <a:cubicBezTo>
                      <a:pt x="3379" y="42036"/>
                      <a:pt x="3335" y="41946"/>
                      <a:pt x="3305" y="41857"/>
                    </a:cubicBezTo>
                    <a:cubicBezTo>
                      <a:pt x="3245" y="41693"/>
                      <a:pt x="3186" y="41529"/>
                      <a:pt x="3141" y="41366"/>
                    </a:cubicBezTo>
                    <a:lnTo>
                      <a:pt x="2963" y="40934"/>
                    </a:lnTo>
                    <a:cubicBezTo>
                      <a:pt x="2903" y="40830"/>
                      <a:pt x="2829" y="40711"/>
                      <a:pt x="2754" y="40592"/>
                    </a:cubicBezTo>
                    <a:cubicBezTo>
                      <a:pt x="2546" y="40383"/>
                      <a:pt x="2352" y="40160"/>
                      <a:pt x="2144" y="39952"/>
                    </a:cubicBezTo>
                    <a:cubicBezTo>
                      <a:pt x="2114" y="39907"/>
                      <a:pt x="2070" y="39862"/>
                      <a:pt x="2040" y="39833"/>
                    </a:cubicBezTo>
                    <a:cubicBezTo>
                      <a:pt x="1980" y="39758"/>
                      <a:pt x="1921" y="39684"/>
                      <a:pt x="1876" y="39594"/>
                    </a:cubicBezTo>
                    <a:cubicBezTo>
                      <a:pt x="1802" y="39446"/>
                      <a:pt x="1727" y="39282"/>
                      <a:pt x="1653" y="39118"/>
                    </a:cubicBezTo>
                    <a:cubicBezTo>
                      <a:pt x="1608" y="38999"/>
                      <a:pt x="1578" y="38895"/>
                      <a:pt x="1534" y="38791"/>
                    </a:cubicBezTo>
                    <a:cubicBezTo>
                      <a:pt x="1519" y="38716"/>
                      <a:pt x="1504" y="38642"/>
                      <a:pt x="1489" y="38567"/>
                    </a:cubicBezTo>
                    <a:cubicBezTo>
                      <a:pt x="1444" y="38240"/>
                      <a:pt x="1385" y="37898"/>
                      <a:pt x="1355" y="37570"/>
                    </a:cubicBezTo>
                    <a:cubicBezTo>
                      <a:pt x="1325" y="37258"/>
                      <a:pt x="1191" y="37034"/>
                      <a:pt x="938" y="36856"/>
                    </a:cubicBezTo>
                    <a:lnTo>
                      <a:pt x="938" y="36856"/>
                    </a:lnTo>
                    <a:cubicBezTo>
                      <a:pt x="834" y="36707"/>
                      <a:pt x="715" y="36558"/>
                      <a:pt x="611" y="36409"/>
                    </a:cubicBezTo>
                    <a:cubicBezTo>
                      <a:pt x="551" y="36305"/>
                      <a:pt x="492" y="36201"/>
                      <a:pt x="447" y="36082"/>
                    </a:cubicBezTo>
                    <a:cubicBezTo>
                      <a:pt x="447" y="36067"/>
                      <a:pt x="447" y="36037"/>
                      <a:pt x="447" y="36007"/>
                    </a:cubicBezTo>
                    <a:cubicBezTo>
                      <a:pt x="120" y="35218"/>
                      <a:pt x="75" y="34370"/>
                      <a:pt x="15" y="33536"/>
                    </a:cubicBezTo>
                    <a:cubicBezTo>
                      <a:pt x="1" y="33119"/>
                      <a:pt x="90" y="32703"/>
                      <a:pt x="164" y="32286"/>
                    </a:cubicBezTo>
                    <a:lnTo>
                      <a:pt x="179" y="32286"/>
                    </a:lnTo>
                    <a:lnTo>
                      <a:pt x="164" y="32271"/>
                    </a:lnTo>
                    <a:cubicBezTo>
                      <a:pt x="209" y="32167"/>
                      <a:pt x="239" y="32063"/>
                      <a:pt x="268" y="31958"/>
                    </a:cubicBezTo>
                    <a:lnTo>
                      <a:pt x="611" y="31348"/>
                    </a:lnTo>
                    <a:cubicBezTo>
                      <a:pt x="626" y="31289"/>
                      <a:pt x="685" y="31229"/>
                      <a:pt x="670" y="31184"/>
                    </a:cubicBezTo>
                    <a:cubicBezTo>
                      <a:pt x="655" y="31110"/>
                      <a:pt x="596" y="31050"/>
                      <a:pt x="551" y="30976"/>
                    </a:cubicBezTo>
                    <a:lnTo>
                      <a:pt x="447" y="30753"/>
                    </a:lnTo>
                    <a:cubicBezTo>
                      <a:pt x="432" y="30693"/>
                      <a:pt x="432" y="30619"/>
                      <a:pt x="417" y="30559"/>
                    </a:cubicBezTo>
                    <a:cubicBezTo>
                      <a:pt x="313" y="30232"/>
                      <a:pt x="268" y="29889"/>
                      <a:pt x="283" y="29532"/>
                    </a:cubicBezTo>
                    <a:cubicBezTo>
                      <a:pt x="313" y="29175"/>
                      <a:pt x="313" y="28803"/>
                      <a:pt x="328" y="28431"/>
                    </a:cubicBezTo>
                    <a:cubicBezTo>
                      <a:pt x="358" y="28341"/>
                      <a:pt x="373" y="28252"/>
                      <a:pt x="388" y="28148"/>
                    </a:cubicBezTo>
                    <a:cubicBezTo>
                      <a:pt x="462" y="27925"/>
                      <a:pt x="536" y="27686"/>
                      <a:pt x="626" y="27463"/>
                    </a:cubicBezTo>
                    <a:lnTo>
                      <a:pt x="611" y="27463"/>
                    </a:lnTo>
                    <a:cubicBezTo>
                      <a:pt x="715" y="27240"/>
                      <a:pt x="834" y="27017"/>
                      <a:pt x="938" y="26793"/>
                    </a:cubicBezTo>
                    <a:cubicBezTo>
                      <a:pt x="983" y="26689"/>
                      <a:pt x="1042" y="26600"/>
                      <a:pt x="1102" y="26511"/>
                    </a:cubicBezTo>
                    <a:cubicBezTo>
                      <a:pt x="1236" y="26466"/>
                      <a:pt x="1236" y="26332"/>
                      <a:pt x="1251" y="26213"/>
                    </a:cubicBezTo>
                    <a:cubicBezTo>
                      <a:pt x="1266" y="26064"/>
                      <a:pt x="1266" y="25900"/>
                      <a:pt x="1281" y="25751"/>
                    </a:cubicBezTo>
                    <a:cubicBezTo>
                      <a:pt x="1385" y="24814"/>
                      <a:pt x="1489" y="23876"/>
                      <a:pt x="1608" y="22938"/>
                    </a:cubicBezTo>
                    <a:lnTo>
                      <a:pt x="1593" y="22938"/>
                    </a:lnTo>
                    <a:cubicBezTo>
                      <a:pt x="1653" y="22700"/>
                      <a:pt x="1712" y="22462"/>
                      <a:pt x="1772" y="22224"/>
                    </a:cubicBezTo>
                    <a:lnTo>
                      <a:pt x="1772" y="22239"/>
                    </a:lnTo>
                    <a:cubicBezTo>
                      <a:pt x="1802" y="22105"/>
                      <a:pt x="1846" y="21971"/>
                      <a:pt x="1876" y="21837"/>
                    </a:cubicBezTo>
                    <a:lnTo>
                      <a:pt x="1876" y="21852"/>
                    </a:lnTo>
                    <a:lnTo>
                      <a:pt x="2040" y="21346"/>
                    </a:lnTo>
                    <a:cubicBezTo>
                      <a:pt x="2084" y="21197"/>
                      <a:pt x="2144" y="21048"/>
                      <a:pt x="2204" y="20899"/>
                    </a:cubicBezTo>
                    <a:cubicBezTo>
                      <a:pt x="2233" y="20810"/>
                      <a:pt x="2278" y="20720"/>
                      <a:pt x="2308" y="2063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7"/>
              <p:cNvSpPr/>
              <p:nvPr/>
            </p:nvSpPr>
            <p:spPr>
              <a:xfrm>
                <a:off x="7291066" y="3415047"/>
                <a:ext cx="7678" cy="18428"/>
              </a:xfrm>
              <a:custGeom>
                <a:rect b="b" l="l" r="r" t="t"/>
                <a:pathLst>
                  <a:path extrusionOk="0" h="432" w="180">
                    <a:moveTo>
                      <a:pt x="1" y="0"/>
                    </a:moveTo>
                    <a:lnTo>
                      <a:pt x="179" y="4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7"/>
              <p:cNvSpPr/>
              <p:nvPr/>
            </p:nvSpPr>
            <p:spPr>
              <a:xfrm>
                <a:off x="7706970" y="3942670"/>
                <a:ext cx="11475" cy="7038"/>
              </a:xfrm>
              <a:custGeom>
                <a:rect b="b" l="l" r="r" t="t"/>
                <a:pathLst>
                  <a:path extrusionOk="0" h="165" w="269">
                    <a:moveTo>
                      <a:pt x="0" y="0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7"/>
              <p:cNvSpPr/>
              <p:nvPr/>
            </p:nvSpPr>
            <p:spPr>
              <a:xfrm>
                <a:off x="7333595" y="3513457"/>
                <a:ext cx="7038" cy="11475"/>
              </a:xfrm>
              <a:custGeom>
                <a:rect b="b" l="l" r="r" t="t"/>
                <a:pathLst>
                  <a:path extrusionOk="0" h="269" w="165">
                    <a:moveTo>
                      <a:pt x="1" y="0"/>
                    </a:moveTo>
                    <a:cubicBezTo>
                      <a:pt x="60" y="90"/>
                      <a:pt x="105" y="179"/>
                      <a:pt x="165" y="268"/>
                    </a:cubicBezTo>
                    <a:cubicBezTo>
                      <a:pt x="105" y="179"/>
                      <a:pt x="60" y="9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7"/>
              <p:cNvSpPr/>
              <p:nvPr/>
            </p:nvSpPr>
            <p:spPr>
              <a:xfrm>
                <a:off x="7723478" y="3952182"/>
                <a:ext cx="11475" cy="7038"/>
              </a:xfrm>
              <a:custGeom>
                <a:rect b="b" l="l" r="r" t="t"/>
                <a:pathLst>
                  <a:path extrusionOk="0" h="165" w="269">
                    <a:moveTo>
                      <a:pt x="0" y="1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7"/>
              <p:cNvSpPr/>
              <p:nvPr/>
            </p:nvSpPr>
            <p:spPr>
              <a:xfrm>
                <a:off x="7430127" y="3651878"/>
                <a:ext cx="4479" cy="11475"/>
              </a:xfrm>
              <a:custGeom>
                <a:rect b="b" l="l" r="r" t="t"/>
                <a:pathLst>
                  <a:path extrusionOk="0" h="269" w="105">
                    <a:moveTo>
                      <a:pt x="0" y="0"/>
                    </a:moveTo>
                    <a:cubicBezTo>
                      <a:pt x="30" y="89"/>
                      <a:pt x="60" y="179"/>
                      <a:pt x="105" y="268"/>
                    </a:cubicBezTo>
                    <a:cubicBezTo>
                      <a:pt x="60" y="179"/>
                      <a:pt x="30" y="8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7"/>
              <p:cNvSpPr/>
              <p:nvPr/>
            </p:nvSpPr>
            <p:spPr>
              <a:xfrm>
                <a:off x="7652966" y="1778773"/>
                <a:ext cx="11475" cy="9555"/>
              </a:xfrm>
              <a:custGeom>
                <a:rect b="b" l="l" r="r" t="t"/>
                <a:pathLst>
                  <a:path extrusionOk="0" h="224" w="269">
                    <a:moveTo>
                      <a:pt x="269" y="1"/>
                    </a:moveTo>
                    <a:cubicBezTo>
                      <a:pt x="180" y="75"/>
                      <a:pt x="90" y="149"/>
                      <a:pt x="1" y="224"/>
                    </a:cubicBezTo>
                    <a:cubicBezTo>
                      <a:pt x="90" y="149"/>
                      <a:pt x="180" y="75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7"/>
              <p:cNvSpPr/>
              <p:nvPr/>
            </p:nvSpPr>
            <p:spPr>
              <a:xfrm>
                <a:off x="7286630" y="2485469"/>
                <a:ext cx="7038" cy="11475"/>
              </a:xfrm>
              <a:custGeom>
                <a:rect b="b" l="l" r="r" t="t"/>
                <a:pathLst>
                  <a:path extrusionOk="0" h="269" w="165">
                    <a:moveTo>
                      <a:pt x="164" y="1"/>
                    </a:moveTo>
                    <a:lnTo>
                      <a:pt x="0" y="268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7"/>
              <p:cNvSpPr/>
              <p:nvPr/>
            </p:nvSpPr>
            <p:spPr>
              <a:xfrm>
                <a:off x="7258690" y="2548985"/>
                <a:ext cx="4479" cy="11432"/>
              </a:xfrm>
              <a:custGeom>
                <a:rect b="b" l="l" r="r" t="t"/>
                <a:pathLst>
                  <a:path extrusionOk="0" h="268" w="105">
                    <a:moveTo>
                      <a:pt x="105" y="0"/>
                    </a:moveTo>
                    <a:cubicBezTo>
                      <a:pt x="75" y="89"/>
                      <a:pt x="30" y="179"/>
                      <a:pt x="1" y="268"/>
                    </a:cubicBezTo>
                    <a:cubicBezTo>
                      <a:pt x="30" y="179"/>
                      <a:pt x="75" y="89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37"/>
              <p:cNvSpPr/>
              <p:nvPr/>
            </p:nvSpPr>
            <p:spPr>
              <a:xfrm>
                <a:off x="7411060" y="2084196"/>
                <a:ext cx="5119" cy="12115"/>
              </a:xfrm>
              <a:custGeom>
                <a:rect b="b" l="l" r="r" t="t"/>
                <a:pathLst>
                  <a:path extrusionOk="0" h="284" w="120">
                    <a:moveTo>
                      <a:pt x="120" y="0"/>
                    </a:moveTo>
                    <a:cubicBezTo>
                      <a:pt x="75" y="90"/>
                      <a:pt x="46" y="179"/>
                      <a:pt x="1" y="283"/>
                    </a:cubicBezTo>
                    <a:cubicBezTo>
                      <a:pt x="46" y="179"/>
                      <a:pt x="75" y="9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7387598" y="2196554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19" y="1"/>
                    </a:moveTo>
                    <a:cubicBezTo>
                      <a:pt x="75" y="90"/>
                      <a:pt x="45" y="180"/>
                      <a:pt x="0" y="269"/>
                    </a:cubicBezTo>
                    <a:cubicBezTo>
                      <a:pt x="45" y="180"/>
                      <a:pt x="75" y="90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37"/>
              <p:cNvSpPr/>
              <p:nvPr/>
            </p:nvSpPr>
            <p:spPr>
              <a:xfrm>
                <a:off x="7329159" y="2417517"/>
                <a:ext cx="7038" cy="9598"/>
              </a:xfrm>
              <a:custGeom>
                <a:rect b="b" l="l" r="r" t="t"/>
                <a:pathLst>
                  <a:path extrusionOk="0" h="225" w="165">
                    <a:moveTo>
                      <a:pt x="164" y="1"/>
                    </a:moveTo>
                    <a:cubicBezTo>
                      <a:pt x="105" y="75"/>
                      <a:pt x="45" y="150"/>
                      <a:pt x="1" y="224"/>
                    </a:cubicBezTo>
                    <a:cubicBezTo>
                      <a:pt x="45" y="150"/>
                      <a:pt x="105" y="75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37"/>
              <p:cNvSpPr/>
              <p:nvPr/>
            </p:nvSpPr>
            <p:spPr>
              <a:xfrm>
                <a:off x="7885360" y="3588362"/>
                <a:ext cx="23547" cy="26064"/>
              </a:xfrm>
              <a:custGeom>
                <a:rect b="b" l="l" r="r" t="t"/>
                <a:pathLst>
                  <a:path extrusionOk="0" h="611" w="552">
                    <a:moveTo>
                      <a:pt x="492" y="611"/>
                    </a:moveTo>
                    <a:cubicBezTo>
                      <a:pt x="343" y="492"/>
                      <a:pt x="209" y="358"/>
                      <a:pt x="75" y="224"/>
                    </a:cubicBezTo>
                    <a:cubicBezTo>
                      <a:pt x="31" y="164"/>
                      <a:pt x="31" y="75"/>
                      <a:pt x="1" y="1"/>
                    </a:cubicBezTo>
                    <a:cubicBezTo>
                      <a:pt x="75" y="75"/>
                      <a:pt x="165" y="150"/>
                      <a:pt x="239" y="224"/>
                    </a:cubicBezTo>
                    <a:cubicBezTo>
                      <a:pt x="343" y="328"/>
                      <a:pt x="447" y="447"/>
                      <a:pt x="552" y="551"/>
                    </a:cubicBezTo>
                    <a:cubicBezTo>
                      <a:pt x="537" y="566"/>
                      <a:pt x="507" y="596"/>
                      <a:pt x="492" y="61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7"/>
              <p:cNvSpPr/>
              <p:nvPr/>
            </p:nvSpPr>
            <p:spPr>
              <a:xfrm>
                <a:off x="7494880" y="3748368"/>
                <a:ext cx="28623" cy="28623"/>
              </a:xfrm>
              <a:custGeom>
                <a:rect b="b" l="l" r="r" t="t"/>
                <a:pathLst>
                  <a:path extrusionOk="0" h="671" w="671">
                    <a:moveTo>
                      <a:pt x="1" y="1"/>
                    </a:moveTo>
                    <a:cubicBezTo>
                      <a:pt x="224" y="224"/>
                      <a:pt x="447" y="447"/>
                      <a:pt x="670" y="670"/>
                    </a:cubicBezTo>
                    <a:cubicBezTo>
                      <a:pt x="447" y="447"/>
                      <a:pt x="224" y="22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7"/>
              <p:cNvSpPr/>
              <p:nvPr/>
            </p:nvSpPr>
            <p:spPr>
              <a:xfrm>
                <a:off x="7868212" y="3990275"/>
                <a:ext cx="21670" cy="1962"/>
              </a:xfrm>
              <a:custGeom>
                <a:rect b="b" l="l" r="r" t="t"/>
                <a:pathLst>
                  <a:path extrusionOk="0" h="46" w="508">
                    <a:moveTo>
                      <a:pt x="1" y="1"/>
                    </a:moveTo>
                    <a:cubicBezTo>
                      <a:pt x="165" y="16"/>
                      <a:pt x="343" y="31"/>
                      <a:pt x="507" y="45"/>
                    </a:cubicBezTo>
                    <a:cubicBezTo>
                      <a:pt x="343" y="31"/>
                      <a:pt x="165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37"/>
              <p:cNvSpPr/>
              <p:nvPr/>
            </p:nvSpPr>
            <p:spPr>
              <a:xfrm>
                <a:off x="8087297" y="3898221"/>
                <a:ext cx="6996" cy="13992"/>
              </a:xfrm>
              <a:custGeom>
                <a:rect b="b" l="l" r="r" t="t"/>
                <a:pathLst>
                  <a:path extrusionOk="0" h="328" w="164">
                    <a:moveTo>
                      <a:pt x="0" y="328"/>
                    </a:moveTo>
                    <a:cubicBezTo>
                      <a:pt x="45" y="224"/>
                      <a:pt x="104" y="120"/>
                      <a:pt x="164" y="1"/>
                    </a:cubicBezTo>
                    <a:cubicBezTo>
                      <a:pt x="104" y="120"/>
                      <a:pt x="45" y="224"/>
                      <a:pt x="0" y="32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37"/>
              <p:cNvSpPr/>
              <p:nvPr/>
            </p:nvSpPr>
            <p:spPr>
              <a:xfrm>
                <a:off x="8084738" y="2635323"/>
                <a:ext cx="7038" cy="12115"/>
              </a:xfrm>
              <a:custGeom>
                <a:rect b="b" l="l" r="r" t="t"/>
                <a:pathLst>
                  <a:path extrusionOk="0" h="284" w="165">
                    <a:moveTo>
                      <a:pt x="1" y="283"/>
                    </a:moveTo>
                    <a:cubicBezTo>
                      <a:pt x="60" y="194"/>
                      <a:pt x="105" y="105"/>
                      <a:pt x="164" y="0"/>
                    </a:cubicBezTo>
                    <a:cubicBezTo>
                      <a:pt x="105" y="105"/>
                      <a:pt x="60" y="194"/>
                      <a:pt x="1" y="283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37"/>
              <p:cNvSpPr/>
              <p:nvPr/>
            </p:nvSpPr>
            <p:spPr>
              <a:xfrm>
                <a:off x="8072666" y="2654348"/>
                <a:ext cx="7038" cy="9598"/>
              </a:xfrm>
              <a:custGeom>
                <a:rect b="b" l="l" r="r" t="t"/>
                <a:pathLst>
                  <a:path extrusionOk="0" h="225" w="165">
                    <a:moveTo>
                      <a:pt x="1" y="224"/>
                    </a:moveTo>
                    <a:cubicBezTo>
                      <a:pt x="60" y="150"/>
                      <a:pt x="120" y="75"/>
                      <a:pt x="165" y="1"/>
                    </a:cubicBezTo>
                    <a:cubicBezTo>
                      <a:pt x="120" y="75"/>
                      <a:pt x="60" y="150"/>
                      <a:pt x="1" y="224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8072666" y="3921725"/>
                <a:ext cx="7678" cy="8915"/>
              </a:xfrm>
              <a:custGeom>
                <a:rect b="b" l="l" r="r" t="t"/>
                <a:pathLst>
                  <a:path extrusionOk="0" h="209" w="180">
                    <a:moveTo>
                      <a:pt x="1" y="209"/>
                    </a:moveTo>
                    <a:cubicBezTo>
                      <a:pt x="60" y="149"/>
                      <a:pt x="120" y="75"/>
                      <a:pt x="179" y="0"/>
                    </a:cubicBezTo>
                    <a:cubicBezTo>
                      <a:pt x="120" y="75"/>
                      <a:pt x="60" y="149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37"/>
              <p:cNvSpPr/>
              <p:nvPr/>
            </p:nvSpPr>
            <p:spPr>
              <a:xfrm>
                <a:off x="8094251" y="3358527"/>
                <a:ext cx="7038" cy="8915"/>
              </a:xfrm>
              <a:custGeom>
                <a:rect b="b" l="l" r="r" t="t"/>
                <a:pathLst>
                  <a:path extrusionOk="0" h="209" w="165">
                    <a:moveTo>
                      <a:pt x="1" y="209"/>
                    </a:moveTo>
                    <a:cubicBezTo>
                      <a:pt x="60" y="134"/>
                      <a:pt x="105" y="75"/>
                      <a:pt x="165" y="0"/>
                    </a:cubicBezTo>
                    <a:cubicBezTo>
                      <a:pt x="105" y="75"/>
                      <a:pt x="60" y="134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37"/>
              <p:cNvSpPr/>
              <p:nvPr/>
            </p:nvSpPr>
            <p:spPr>
              <a:xfrm>
                <a:off x="7258050" y="2769308"/>
                <a:ext cx="798804" cy="1149918"/>
              </a:xfrm>
              <a:custGeom>
                <a:rect b="b" l="l" r="r" t="t"/>
                <a:pathLst>
                  <a:path extrusionOk="0" h="26957" w="18726">
                    <a:moveTo>
                      <a:pt x="17371" y="22402"/>
                    </a:moveTo>
                    <a:cubicBezTo>
                      <a:pt x="17461" y="22834"/>
                      <a:pt x="17282" y="23087"/>
                      <a:pt x="16850" y="23116"/>
                    </a:cubicBezTo>
                    <a:cubicBezTo>
                      <a:pt x="16612" y="23131"/>
                      <a:pt x="16374" y="23146"/>
                      <a:pt x="16166" y="22968"/>
                    </a:cubicBezTo>
                    <a:cubicBezTo>
                      <a:pt x="16136" y="22953"/>
                      <a:pt x="16076" y="22938"/>
                      <a:pt x="16046" y="22938"/>
                    </a:cubicBezTo>
                    <a:cubicBezTo>
                      <a:pt x="15496" y="22982"/>
                      <a:pt x="14960" y="22908"/>
                      <a:pt x="14439" y="22774"/>
                    </a:cubicBezTo>
                    <a:lnTo>
                      <a:pt x="14439" y="22774"/>
                    </a:lnTo>
                    <a:cubicBezTo>
                      <a:pt x="14216" y="22700"/>
                      <a:pt x="13992" y="22625"/>
                      <a:pt x="13784" y="22551"/>
                    </a:cubicBezTo>
                    <a:lnTo>
                      <a:pt x="13769" y="22551"/>
                    </a:lnTo>
                    <a:lnTo>
                      <a:pt x="12400" y="21940"/>
                    </a:lnTo>
                    <a:lnTo>
                      <a:pt x="12400" y="21940"/>
                    </a:lnTo>
                    <a:lnTo>
                      <a:pt x="11417" y="21449"/>
                    </a:lnTo>
                    <a:lnTo>
                      <a:pt x="11402" y="21464"/>
                    </a:lnTo>
                    <a:lnTo>
                      <a:pt x="11417" y="21449"/>
                    </a:lnTo>
                    <a:cubicBezTo>
                      <a:pt x="11298" y="21360"/>
                      <a:pt x="11179" y="21300"/>
                      <a:pt x="11090" y="21196"/>
                    </a:cubicBezTo>
                    <a:cubicBezTo>
                      <a:pt x="11001" y="21077"/>
                      <a:pt x="10896" y="21077"/>
                      <a:pt x="10762" y="21077"/>
                    </a:cubicBezTo>
                    <a:cubicBezTo>
                      <a:pt x="10494" y="21092"/>
                      <a:pt x="10241" y="21092"/>
                      <a:pt x="9973" y="21092"/>
                    </a:cubicBezTo>
                    <a:cubicBezTo>
                      <a:pt x="9914" y="21092"/>
                      <a:pt x="9854" y="21107"/>
                      <a:pt x="9795" y="21122"/>
                    </a:cubicBezTo>
                    <a:cubicBezTo>
                      <a:pt x="9795" y="21122"/>
                      <a:pt x="9795" y="21122"/>
                      <a:pt x="9795" y="21122"/>
                    </a:cubicBezTo>
                    <a:cubicBezTo>
                      <a:pt x="9676" y="21181"/>
                      <a:pt x="9572" y="21256"/>
                      <a:pt x="9467" y="21330"/>
                    </a:cubicBezTo>
                    <a:lnTo>
                      <a:pt x="9467" y="21345"/>
                    </a:lnTo>
                    <a:lnTo>
                      <a:pt x="9452" y="21330"/>
                    </a:lnTo>
                    <a:cubicBezTo>
                      <a:pt x="9378" y="21405"/>
                      <a:pt x="9304" y="21479"/>
                      <a:pt x="9229" y="21568"/>
                    </a:cubicBezTo>
                    <a:cubicBezTo>
                      <a:pt x="9214" y="21583"/>
                      <a:pt x="9199" y="21598"/>
                      <a:pt x="9199" y="21613"/>
                    </a:cubicBezTo>
                    <a:cubicBezTo>
                      <a:pt x="8946" y="21881"/>
                      <a:pt x="8902" y="22208"/>
                      <a:pt x="8976" y="22566"/>
                    </a:cubicBezTo>
                    <a:lnTo>
                      <a:pt x="8961" y="22566"/>
                    </a:lnTo>
                    <a:cubicBezTo>
                      <a:pt x="9021" y="23235"/>
                      <a:pt x="9244" y="23831"/>
                      <a:pt x="9676" y="24337"/>
                    </a:cubicBezTo>
                    <a:lnTo>
                      <a:pt x="9676" y="24337"/>
                    </a:lnTo>
                    <a:cubicBezTo>
                      <a:pt x="9750" y="24426"/>
                      <a:pt x="9825" y="24516"/>
                      <a:pt x="9899" y="24605"/>
                    </a:cubicBezTo>
                    <a:lnTo>
                      <a:pt x="9914" y="24605"/>
                    </a:lnTo>
                    <a:lnTo>
                      <a:pt x="9899" y="24605"/>
                    </a:lnTo>
                    <a:cubicBezTo>
                      <a:pt x="9973" y="24694"/>
                      <a:pt x="10048" y="24769"/>
                      <a:pt x="10122" y="24843"/>
                    </a:cubicBezTo>
                    <a:cubicBezTo>
                      <a:pt x="10137" y="24858"/>
                      <a:pt x="10152" y="24873"/>
                      <a:pt x="10167" y="24873"/>
                    </a:cubicBezTo>
                    <a:cubicBezTo>
                      <a:pt x="10241" y="24932"/>
                      <a:pt x="10331" y="24992"/>
                      <a:pt x="10405" y="25051"/>
                    </a:cubicBezTo>
                    <a:cubicBezTo>
                      <a:pt x="10509" y="25126"/>
                      <a:pt x="10614" y="25200"/>
                      <a:pt x="10733" y="25290"/>
                    </a:cubicBezTo>
                    <a:cubicBezTo>
                      <a:pt x="10777" y="25319"/>
                      <a:pt x="10837" y="25349"/>
                      <a:pt x="10881" y="25379"/>
                    </a:cubicBezTo>
                    <a:cubicBezTo>
                      <a:pt x="10986" y="25438"/>
                      <a:pt x="11075" y="25483"/>
                      <a:pt x="11164" y="25543"/>
                    </a:cubicBezTo>
                    <a:cubicBezTo>
                      <a:pt x="11254" y="25602"/>
                      <a:pt x="11358" y="25662"/>
                      <a:pt x="11447" y="25706"/>
                    </a:cubicBezTo>
                    <a:lnTo>
                      <a:pt x="11447" y="25691"/>
                    </a:lnTo>
                    <a:lnTo>
                      <a:pt x="11447" y="25706"/>
                    </a:lnTo>
                    <a:cubicBezTo>
                      <a:pt x="11581" y="25781"/>
                      <a:pt x="11700" y="25855"/>
                      <a:pt x="11834" y="25930"/>
                    </a:cubicBezTo>
                    <a:lnTo>
                      <a:pt x="11834" y="25930"/>
                    </a:lnTo>
                    <a:lnTo>
                      <a:pt x="12325" y="26153"/>
                    </a:lnTo>
                    <a:cubicBezTo>
                      <a:pt x="12415" y="26183"/>
                      <a:pt x="12519" y="26212"/>
                      <a:pt x="12608" y="26257"/>
                    </a:cubicBezTo>
                    <a:cubicBezTo>
                      <a:pt x="12727" y="26287"/>
                      <a:pt x="12861" y="26332"/>
                      <a:pt x="12995" y="26376"/>
                    </a:cubicBezTo>
                    <a:cubicBezTo>
                      <a:pt x="13144" y="26406"/>
                      <a:pt x="13308" y="26436"/>
                      <a:pt x="13471" y="26480"/>
                    </a:cubicBezTo>
                    <a:cubicBezTo>
                      <a:pt x="13590" y="26495"/>
                      <a:pt x="13695" y="26510"/>
                      <a:pt x="13814" y="26525"/>
                    </a:cubicBezTo>
                    <a:lnTo>
                      <a:pt x="13814" y="26525"/>
                    </a:lnTo>
                    <a:cubicBezTo>
                      <a:pt x="14037" y="26540"/>
                      <a:pt x="14260" y="26570"/>
                      <a:pt x="14469" y="26585"/>
                    </a:cubicBezTo>
                    <a:lnTo>
                      <a:pt x="14484" y="26585"/>
                    </a:lnTo>
                    <a:cubicBezTo>
                      <a:pt x="14915" y="26644"/>
                      <a:pt x="15347" y="26644"/>
                      <a:pt x="15779" y="26585"/>
                    </a:cubicBezTo>
                    <a:cubicBezTo>
                      <a:pt x="15913" y="26585"/>
                      <a:pt x="16032" y="26585"/>
                      <a:pt x="16166" y="26585"/>
                    </a:cubicBezTo>
                    <a:cubicBezTo>
                      <a:pt x="16106" y="26629"/>
                      <a:pt x="16061" y="26704"/>
                      <a:pt x="15987" y="26719"/>
                    </a:cubicBezTo>
                    <a:cubicBezTo>
                      <a:pt x="15883" y="26763"/>
                      <a:pt x="15779" y="26793"/>
                      <a:pt x="15674" y="26808"/>
                    </a:cubicBezTo>
                    <a:cubicBezTo>
                      <a:pt x="14558" y="26957"/>
                      <a:pt x="13486" y="26853"/>
                      <a:pt x="12429" y="26480"/>
                    </a:cubicBezTo>
                    <a:cubicBezTo>
                      <a:pt x="11685" y="26227"/>
                      <a:pt x="11045" y="25811"/>
                      <a:pt x="10405" y="25379"/>
                    </a:cubicBezTo>
                    <a:cubicBezTo>
                      <a:pt x="9512" y="24754"/>
                      <a:pt x="8946" y="23920"/>
                      <a:pt x="8753" y="22819"/>
                    </a:cubicBezTo>
                    <a:cubicBezTo>
                      <a:pt x="8693" y="22461"/>
                      <a:pt x="8708" y="22104"/>
                      <a:pt x="8827" y="21747"/>
                    </a:cubicBezTo>
                    <a:lnTo>
                      <a:pt x="8827" y="21747"/>
                    </a:lnTo>
                    <a:cubicBezTo>
                      <a:pt x="8991" y="21568"/>
                      <a:pt x="9155" y="21375"/>
                      <a:pt x="9319" y="21196"/>
                    </a:cubicBezTo>
                    <a:lnTo>
                      <a:pt x="9319" y="21196"/>
                    </a:lnTo>
                    <a:cubicBezTo>
                      <a:pt x="9378" y="21152"/>
                      <a:pt x="9452" y="21122"/>
                      <a:pt x="9572" y="21062"/>
                    </a:cubicBezTo>
                    <a:cubicBezTo>
                      <a:pt x="9408" y="21018"/>
                      <a:pt x="9319" y="21003"/>
                      <a:pt x="9229" y="20988"/>
                    </a:cubicBezTo>
                    <a:cubicBezTo>
                      <a:pt x="8961" y="20913"/>
                      <a:pt x="8693" y="20824"/>
                      <a:pt x="8425" y="20750"/>
                    </a:cubicBezTo>
                    <a:cubicBezTo>
                      <a:pt x="8351" y="20705"/>
                      <a:pt x="8277" y="20675"/>
                      <a:pt x="8217" y="20631"/>
                    </a:cubicBezTo>
                    <a:cubicBezTo>
                      <a:pt x="8128" y="20571"/>
                      <a:pt x="8038" y="20512"/>
                      <a:pt x="7949" y="20452"/>
                    </a:cubicBezTo>
                    <a:lnTo>
                      <a:pt x="7934" y="20467"/>
                    </a:lnTo>
                    <a:lnTo>
                      <a:pt x="7949" y="20452"/>
                    </a:lnTo>
                    <a:cubicBezTo>
                      <a:pt x="7726" y="20258"/>
                      <a:pt x="7503" y="20050"/>
                      <a:pt x="7279" y="19857"/>
                    </a:cubicBezTo>
                    <a:lnTo>
                      <a:pt x="7279" y="19857"/>
                    </a:lnTo>
                    <a:lnTo>
                      <a:pt x="7294" y="19857"/>
                    </a:lnTo>
                    <a:cubicBezTo>
                      <a:pt x="7205" y="19752"/>
                      <a:pt x="7130" y="19633"/>
                      <a:pt x="7056" y="19529"/>
                    </a:cubicBezTo>
                    <a:cubicBezTo>
                      <a:pt x="7011" y="19455"/>
                      <a:pt x="6982" y="19380"/>
                      <a:pt x="6952" y="19321"/>
                    </a:cubicBezTo>
                    <a:cubicBezTo>
                      <a:pt x="6907" y="19217"/>
                      <a:pt x="6877" y="19127"/>
                      <a:pt x="6833" y="19038"/>
                    </a:cubicBezTo>
                    <a:cubicBezTo>
                      <a:pt x="6818" y="18978"/>
                      <a:pt x="6803" y="18934"/>
                      <a:pt x="6788" y="18874"/>
                    </a:cubicBezTo>
                    <a:cubicBezTo>
                      <a:pt x="6758" y="18651"/>
                      <a:pt x="6729" y="18428"/>
                      <a:pt x="6684" y="18204"/>
                    </a:cubicBezTo>
                    <a:cubicBezTo>
                      <a:pt x="6684" y="18160"/>
                      <a:pt x="6609" y="18130"/>
                      <a:pt x="6565" y="18085"/>
                    </a:cubicBezTo>
                    <a:lnTo>
                      <a:pt x="6565" y="18100"/>
                    </a:lnTo>
                    <a:lnTo>
                      <a:pt x="6565" y="18085"/>
                    </a:lnTo>
                    <a:cubicBezTo>
                      <a:pt x="6401" y="18011"/>
                      <a:pt x="6237" y="17951"/>
                      <a:pt x="6074" y="17877"/>
                    </a:cubicBezTo>
                    <a:lnTo>
                      <a:pt x="6074" y="17877"/>
                    </a:lnTo>
                    <a:cubicBezTo>
                      <a:pt x="5999" y="17862"/>
                      <a:pt x="5940" y="17832"/>
                      <a:pt x="5865" y="17832"/>
                    </a:cubicBezTo>
                    <a:cubicBezTo>
                      <a:pt x="5419" y="17817"/>
                      <a:pt x="4987" y="17907"/>
                      <a:pt x="4555" y="18041"/>
                    </a:cubicBezTo>
                    <a:cubicBezTo>
                      <a:pt x="4421" y="18070"/>
                      <a:pt x="4287" y="18175"/>
                      <a:pt x="4153" y="18249"/>
                    </a:cubicBezTo>
                    <a:cubicBezTo>
                      <a:pt x="4049" y="18175"/>
                      <a:pt x="4049" y="18070"/>
                      <a:pt x="4153" y="17996"/>
                    </a:cubicBezTo>
                    <a:cubicBezTo>
                      <a:pt x="4287" y="17907"/>
                      <a:pt x="4421" y="17832"/>
                      <a:pt x="4555" y="17773"/>
                    </a:cubicBezTo>
                    <a:cubicBezTo>
                      <a:pt x="4719" y="17713"/>
                      <a:pt x="4883" y="17669"/>
                      <a:pt x="5047" y="17609"/>
                    </a:cubicBezTo>
                    <a:cubicBezTo>
                      <a:pt x="5151" y="17594"/>
                      <a:pt x="5255" y="17579"/>
                      <a:pt x="5344" y="17549"/>
                    </a:cubicBezTo>
                    <a:cubicBezTo>
                      <a:pt x="5478" y="17535"/>
                      <a:pt x="5627" y="17520"/>
                      <a:pt x="5761" y="17505"/>
                    </a:cubicBezTo>
                    <a:cubicBezTo>
                      <a:pt x="6014" y="17564"/>
                      <a:pt x="6282" y="17609"/>
                      <a:pt x="6535" y="17669"/>
                    </a:cubicBezTo>
                    <a:cubicBezTo>
                      <a:pt x="6595" y="17698"/>
                      <a:pt x="6639" y="17728"/>
                      <a:pt x="6714" y="17773"/>
                    </a:cubicBezTo>
                    <a:cubicBezTo>
                      <a:pt x="6758" y="17549"/>
                      <a:pt x="6803" y="17356"/>
                      <a:pt x="6833" y="17162"/>
                    </a:cubicBezTo>
                    <a:lnTo>
                      <a:pt x="6937" y="16835"/>
                    </a:lnTo>
                    <a:cubicBezTo>
                      <a:pt x="6996" y="16686"/>
                      <a:pt x="7056" y="16552"/>
                      <a:pt x="7116" y="16403"/>
                    </a:cubicBezTo>
                    <a:lnTo>
                      <a:pt x="7116" y="16403"/>
                    </a:lnTo>
                    <a:cubicBezTo>
                      <a:pt x="7235" y="16195"/>
                      <a:pt x="7339" y="15972"/>
                      <a:pt x="7458" y="15748"/>
                    </a:cubicBezTo>
                    <a:lnTo>
                      <a:pt x="7443" y="15733"/>
                    </a:lnTo>
                    <a:lnTo>
                      <a:pt x="7458" y="15748"/>
                    </a:lnTo>
                    <a:cubicBezTo>
                      <a:pt x="7547" y="15659"/>
                      <a:pt x="7622" y="15555"/>
                      <a:pt x="7711" y="15466"/>
                    </a:cubicBezTo>
                    <a:cubicBezTo>
                      <a:pt x="7726" y="15451"/>
                      <a:pt x="7756" y="15421"/>
                      <a:pt x="7771" y="15406"/>
                    </a:cubicBezTo>
                    <a:cubicBezTo>
                      <a:pt x="7800" y="15391"/>
                      <a:pt x="7830" y="15361"/>
                      <a:pt x="7845" y="15346"/>
                    </a:cubicBezTo>
                    <a:cubicBezTo>
                      <a:pt x="7443" y="15257"/>
                      <a:pt x="7026" y="15168"/>
                      <a:pt x="6624" y="15064"/>
                    </a:cubicBezTo>
                    <a:lnTo>
                      <a:pt x="6624" y="15064"/>
                    </a:lnTo>
                    <a:cubicBezTo>
                      <a:pt x="6401" y="14930"/>
                      <a:pt x="6178" y="14781"/>
                      <a:pt x="5955" y="14632"/>
                    </a:cubicBezTo>
                    <a:cubicBezTo>
                      <a:pt x="5940" y="14617"/>
                      <a:pt x="5925" y="14602"/>
                      <a:pt x="5910" y="14587"/>
                    </a:cubicBezTo>
                    <a:cubicBezTo>
                      <a:pt x="5776" y="14409"/>
                      <a:pt x="5642" y="14245"/>
                      <a:pt x="5523" y="14081"/>
                    </a:cubicBezTo>
                    <a:lnTo>
                      <a:pt x="5523" y="14081"/>
                    </a:lnTo>
                    <a:cubicBezTo>
                      <a:pt x="5419" y="13858"/>
                      <a:pt x="5300" y="13635"/>
                      <a:pt x="5195" y="13411"/>
                    </a:cubicBezTo>
                    <a:lnTo>
                      <a:pt x="5195" y="13411"/>
                    </a:lnTo>
                    <a:cubicBezTo>
                      <a:pt x="5106" y="13054"/>
                      <a:pt x="5002" y="12682"/>
                      <a:pt x="4913" y="12325"/>
                    </a:cubicBezTo>
                    <a:cubicBezTo>
                      <a:pt x="4779" y="12295"/>
                      <a:pt x="4645" y="12265"/>
                      <a:pt x="4496" y="12221"/>
                    </a:cubicBezTo>
                    <a:cubicBezTo>
                      <a:pt x="4421" y="12206"/>
                      <a:pt x="4332" y="12161"/>
                      <a:pt x="4258" y="12161"/>
                    </a:cubicBezTo>
                    <a:cubicBezTo>
                      <a:pt x="4020" y="12161"/>
                      <a:pt x="3766" y="12176"/>
                      <a:pt x="3528" y="12191"/>
                    </a:cubicBezTo>
                    <a:cubicBezTo>
                      <a:pt x="3394" y="12206"/>
                      <a:pt x="3305" y="12161"/>
                      <a:pt x="3305" y="12027"/>
                    </a:cubicBezTo>
                    <a:cubicBezTo>
                      <a:pt x="3290" y="11834"/>
                      <a:pt x="3246" y="11640"/>
                      <a:pt x="3260" y="11447"/>
                    </a:cubicBezTo>
                    <a:cubicBezTo>
                      <a:pt x="3320" y="10955"/>
                      <a:pt x="3171" y="10524"/>
                      <a:pt x="2873" y="10152"/>
                    </a:cubicBezTo>
                    <a:cubicBezTo>
                      <a:pt x="2784" y="10033"/>
                      <a:pt x="2650" y="9943"/>
                      <a:pt x="2546" y="9839"/>
                    </a:cubicBezTo>
                    <a:cubicBezTo>
                      <a:pt x="2531" y="9824"/>
                      <a:pt x="2516" y="9809"/>
                      <a:pt x="2501" y="9794"/>
                    </a:cubicBezTo>
                    <a:cubicBezTo>
                      <a:pt x="2427" y="9660"/>
                      <a:pt x="2338" y="9541"/>
                      <a:pt x="2278" y="9407"/>
                    </a:cubicBezTo>
                    <a:cubicBezTo>
                      <a:pt x="2099" y="9035"/>
                      <a:pt x="2099" y="9005"/>
                      <a:pt x="1683" y="9035"/>
                    </a:cubicBezTo>
                    <a:cubicBezTo>
                      <a:pt x="1281" y="9050"/>
                      <a:pt x="968" y="8916"/>
                      <a:pt x="700" y="8633"/>
                    </a:cubicBezTo>
                    <a:cubicBezTo>
                      <a:pt x="626" y="8559"/>
                      <a:pt x="566" y="8470"/>
                      <a:pt x="507" y="8380"/>
                    </a:cubicBezTo>
                    <a:cubicBezTo>
                      <a:pt x="179" y="7830"/>
                      <a:pt x="1" y="7249"/>
                      <a:pt x="75" y="6609"/>
                    </a:cubicBezTo>
                    <a:cubicBezTo>
                      <a:pt x="105" y="6594"/>
                      <a:pt x="135" y="6564"/>
                      <a:pt x="179" y="6549"/>
                    </a:cubicBezTo>
                    <a:cubicBezTo>
                      <a:pt x="194" y="6683"/>
                      <a:pt x="209" y="6803"/>
                      <a:pt x="224" y="6936"/>
                    </a:cubicBezTo>
                    <a:cubicBezTo>
                      <a:pt x="224" y="6951"/>
                      <a:pt x="224" y="6966"/>
                      <a:pt x="224" y="6996"/>
                    </a:cubicBezTo>
                    <a:cubicBezTo>
                      <a:pt x="269" y="7145"/>
                      <a:pt x="298" y="7294"/>
                      <a:pt x="328" y="7457"/>
                    </a:cubicBezTo>
                    <a:cubicBezTo>
                      <a:pt x="343" y="7502"/>
                      <a:pt x="358" y="7547"/>
                      <a:pt x="373" y="7606"/>
                    </a:cubicBezTo>
                    <a:cubicBezTo>
                      <a:pt x="417" y="7696"/>
                      <a:pt x="462" y="7800"/>
                      <a:pt x="492" y="7889"/>
                    </a:cubicBezTo>
                    <a:cubicBezTo>
                      <a:pt x="566" y="8023"/>
                      <a:pt x="641" y="8142"/>
                      <a:pt x="700" y="8261"/>
                    </a:cubicBezTo>
                    <a:cubicBezTo>
                      <a:pt x="923" y="8618"/>
                      <a:pt x="1236" y="8827"/>
                      <a:pt x="1683" y="8797"/>
                    </a:cubicBezTo>
                    <a:cubicBezTo>
                      <a:pt x="1772" y="8782"/>
                      <a:pt x="1861" y="8797"/>
                      <a:pt x="1951" y="8797"/>
                    </a:cubicBezTo>
                    <a:cubicBezTo>
                      <a:pt x="2129" y="8797"/>
                      <a:pt x="2263" y="8872"/>
                      <a:pt x="2352" y="9020"/>
                    </a:cubicBezTo>
                    <a:cubicBezTo>
                      <a:pt x="2442" y="9154"/>
                      <a:pt x="2591" y="9259"/>
                      <a:pt x="2695" y="9363"/>
                    </a:cubicBezTo>
                    <a:lnTo>
                      <a:pt x="2695" y="9363"/>
                    </a:lnTo>
                    <a:cubicBezTo>
                      <a:pt x="2814" y="9467"/>
                      <a:pt x="2918" y="9556"/>
                      <a:pt x="3022" y="9660"/>
                    </a:cubicBezTo>
                    <a:cubicBezTo>
                      <a:pt x="3067" y="9690"/>
                      <a:pt x="3097" y="9720"/>
                      <a:pt x="3141" y="9750"/>
                    </a:cubicBezTo>
                    <a:cubicBezTo>
                      <a:pt x="3260" y="9869"/>
                      <a:pt x="3394" y="9973"/>
                      <a:pt x="3528" y="10092"/>
                    </a:cubicBezTo>
                    <a:cubicBezTo>
                      <a:pt x="3558" y="10122"/>
                      <a:pt x="3588" y="10152"/>
                      <a:pt x="3618" y="10181"/>
                    </a:cubicBezTo>
                    <a:cubicBezTo>
                      <a:pt x="3722" y="10315"/>
                      <a:pt x="3871" y="10405"/>
                      <a:pt x="3796" y="10613"/>
                    </a:cubicBezTo>
                    <a:cubicBezTo>
                      <a:pt x="3781" y="10643"/>
                      <a:pt x="3826" y="10717"/>
                      <a:pt x="3856" y="10762"/>
                    </a:cubicBezTo>
                    <a:cubicBezTo>
                      <a:pt x="3960" y="10896"/>
                      <a:pt x="4079" y="11030"/>
                      <a:pt x="4183" y="11179"/>
                    </a:cubicBezTo>
                    <a:lnTo>
                      <a:pt x="4198" y="11179"/>
                    </a:lnTo>
                    <a:lnTo>
                      <a:pt x="4407" y="11357"/>
                    </a:lnTo>
                    <a:cubicBezTo>
                      <a:pt x="4421" y="11372"/>
                      <a:pt x="4436" y="11387"/>
                      <a:pt x="4451" y="11402"/>
                    </a:cubicBezTo>
                    <a:lnTo>
                      <a:pt x="4674" y="11566"/>
                    </a:lnTo>
                    <a:cubicBezTo>
                      <a:pt x="4749" y="11625"/>
                      <a:pt x="4823" y="11670"/>
                      <a:pt x="4898" y="11729"/>
                    </a:cubicBezTo>
                    <a:cubicBezTo>
                      <a:pt x="4942" y="11729"/>
                      <a:pt x="5002" y="11744"/>
                      <a:pt x="5002" y="11729"/>
                    </a:cubicBezTo>
                    <a:cubicBezTo>
                      <a:pt x="5032" y="11625"/>
                      <a:pt x="5047" y="11506"/>
                      <a:pt x="5076" y="11387"/>
                    </a:cubicBezTo>
                    <a:cubicBezTo>
                      <a:pt x="5091" y="11328"/>
                      <a:pt x="5106" y="11268"/>
                      <a:pt x="5121" y="11223"/>
                    </a:cubicBezTo>
                    <a:cubicBezTo>
                      <a:pt x="5166" y="11134"/>
                      <a:pt x="5210" y="11045"/>
                      <a:pt x="5240" y="10955"/>
                    </a:cubicBezTo>
                    <a:cubicBezTo>
                      <a:pt x="5285" y="10896"/>
                      <a:pt x="5315" y="10836"/>
                      <a:pt x="5344" y="10777"/>
                    </a:cubicBezTo>
                    <a:cubicBezTo>
                      <a:pt x="5404" y="10747"/>
                      <a:pt x="5463" y="10702"/>
                      <a:pt x="5538" y="10643"/>
                    </a:cubicBezTo>
                    <a:cubicBezTo>
                      <a:pt x="5091" y="10345"/>
                      <a:pt x="4749" y="9988"/>
                      <a:pt x="4436" y="9616"/>
                    </a:cubicBezTo>
                    <a:cubicBezTo>
                      <a:pt x="4317" y="9467"/>
                      <a:pt x="4213" y="9318"/>
                      <a:pt x="4094" y="9169"/>
                    </a:cubicBezTo>
                    <a:lnTo>
                      <a:pt x="4079" y="9184"/>
                    </a:lnTo>
                    <a:cubicBezTo>
                      <a:pt x="4079" y="9184"/>
                      <a:pt x="4094" y="9169"/>
                      <a:pt x="4094" y="9169"/>
                    </a:cubicBezTo>
                    <a:cubicBezTo>
                      <a:pt x="3960" y="8961"/>
                      <a:pt x="3811" y="8738"/>
                      <a:pt x="3662" y="8514"/>
                    </a:cubicBezTo>
                    <a:lnTo>
                      <a:pt x="3647" y="8529"/>
                    </a:lnTo>
                    <a:lnTo>
                      <a:pt x="3662" y="8514"/>
                    </a:lnTo>
                    <a:cubicBezTo>
                      <a:pt x="3603" y="8425"/>
                      <a:pt x="3543" y="8336"/>
                      <a:pt x="3484" y="8246"/>
                    </a:cubicBezTo>
                    <a:lnTo>
                      <a:pt x="3499" y="8246"/>
                    </a:lnTo>
                    <a:cubicBezTo>
                      <a:pt x="3409" y="8112"/>
                      <a:pt x="3335" y="7993"/>
                      <a:pt x="3260" y="7859"/>
                    </a:cubicBezTo>
                    <a:lnTo>
                      <a:pt x="3260" y="7859"/>
                    </a:lnTo>
                    <a:cubicBezTo>
                      <a:pt x="3156" y="7636"/>
                      <a:pt x="3052" y="7428"/>
                      <a:pt x="2933" y="7204"/>
                    </a:cubicBezTo>
                    <a:lnTo>
                      <a:pt x="2933" y="7204"/>
                    </a:lnTo>
                    <a:cubicBezTo>
                      <a:pt x="2903" y="7115"/>
                      <a:pt x="2859" y="7026"/>
                      <a:pt x="2814" y="6936"/>
                    </a:cubicBezTo>
                    <a:cubicBezTo>
                      <a:pt x="2799" y="6877"/>
                      <a:pt x="2784" y="6817"/>
                      <a:pt x="2769" y="6773"/>
                    </a:cubicBezTo>
                    <a:cubicBezTo>
                      <a:pt x="2739" y="6654"/>
                      <a:pt x="2695" y="6535"/>
                      <a:pt x="2665" y="6430"/>
                    </a:cubicBezTo>
                    <a:lnTo>
                      <a:pt x="2665" y="6430"/>
                    </a:lnTo>
                    <a:cubicBezTo>
                      <a:pt x="2665" y="6401"/>
                      <a:pt x="2665" y="6371"/>
                      <a:pt x="2665" y="6356"/>
                    </a:cubicBezTo>
                    <a:cubicBezTo>
                      <a:pt x="2457" y="5627"/>
                      <a:pt x="2382" y="4882"/>
                      <a:pt x="2308" y="4138"/>
                    </a:cubicBezTo>
                    <a:cubicBezTo>
                      <a:pt x="2293" y="4034"/>
                      <a:pt x="2338" y="4019"/>
                      <a:pt x="2427" y="4034"/>
                    </a:cubicBezTo>
                    <a:cubicBezTo>
                      <a:pt x="2442" y="4049"/>
                      <a:pt x="2442" y="4064"/>
                      <a:pt x="2457" y="4079"/>
                    </a:cubicBezTo>
                    <a:cubicBezTo>
                      <a:pt x="2486" y="4198"/>
                      <a:pt x="2516" y="4302"/>
                      <a:pt x="2531" y="4406"/>
                    </a:cubicBezTo>
                    <a:lnTo>
                      <a:pt x="2531" y="4406"/>
                    </a:lnTo>
                    <a:cubicBezTo>
                      <a:pt x="2561" y="4555"/>
                      <a:pt x="2576" y="4719"/>
                      <a:pt x="2605" y="4867"/>
                    </a:cubicBezTo>
                    <a:cubicBezTo>
                      <a:pt x="2680" y="5254"/>
                      <a:pt x="2769" y="5627"/>
                      <a:pt x="2859" y="6014"/>
                    </a:cubicBezTo>
                    <a:lnTo>
                      <a:pt x="2859" y="5999"/>
                    </a:lnTo>
                    <a:lnTo>
                      <a:pt x="3141" y="6847"/>
                    </a:lnTo>
                    <a:cubicBezTo>
                      <a:pt x="3216" y="7011"/>
                      <a:pt x="3260" y="7190"/>
                      <a:pt x="3350" y="7338"/>
                    </a:cubicBezTo>
                    <a:cubicBezTo>
                      <a:pt x="3662" y="7859"/>
                      <a:pt x="3975" y="8380"/>
                      <a:pt x="4302" y="8886"/>
                    </a:cubicBezTo>
                    <a:cubicBezTo>
                      <a:pt x="4302" y="8901"/>
                      <a:pt x="4332" y="8916"/>
                      <a:pt x="4347" y="8916"/>
                    </a:cubicBezTo>
                    <a:cubicBezTo>
                      <a:pt x="4392" y="8991"/>
                      <a:pt x="4451" y="9065"/>
                      <a:pt x="4511" y="9154"/>
                    </a:cubicBezTo>
                    <a:lnTo>
                      <a:pt x="4511" y="9139"/>
                    </a:lnTo>
                    <a:cubicBezTo>
                      <a:pt x="4570" y="9214"/>
                      <a:pt x="4615" y="9288"/>
                      <a:pt x="4674" y="9363"/>
                    </a:cubicBezTo>
                    <a:lnTo>
                      <a:pt x="4674" y="9363"/>
                    </a:lnTo>
                    <a:cubicBezTo>
                      <a:pt x="4749" y="9452"/>
                      <a:pt x="4823" y="9556"/>
                      <a:pt x="4898" y="9646"/>
                    </a:cubicBezTo>
                    <a:cubicBezTo>
                      <a:pt x="4987" y="9809"/>
                      <a:pt x="5121" y="9928"/>
                      <a:pt x="5285" y="10018"/>
                    </a:cubicBezTo>
                    <a:lnTo>
                      <a:pt x="5553" y="10241"/>
                    </a:lnTo>
                    <a:lnTo>
                      <a:pt x="5568" y="10241"/>
                    </a:lnTo>
                    <a:lnTo>
                      <a:pt x="5553" y="10241"/>
                    </a:lnTo>
                    <a:cubicBezTo>
                      <a:pt x="5672" y="10330"/>
                      <a:pt x="5776" y="10405"/>
                      <a:pt x="5895" y="10479"/>
                    </a:cubicBezTo>
                    <a:cubicBezTo>
                      <a:pt x="5999" y="10524"/>
                      <a:pt x="6089" y="10598"/>
                      <a:pt x="6193" y="10643"/>
                    </a:cubicBezTo>
                    <a:cubicBezTo>
                      <a:pt x="6669" y="10821"/>
                      <a:pt x="7130" y="11000"/>
                      <a:pt x="7651" y="11015"/>
                    </a:cubicBezTo>
                    <a:cubicBezTo>
                      <a:pt x="7964" y="11060"/>
                      <a:pt x="8291" y="11119"/>
                      <a:pt x="8604" y="11015"/>
                    </a:cubicBezTo>
                    <a:cubicBezTo>
                      <a:pt x="8961" y="10941"/>
                      <a:pt x="9319" y="10911"/>
                      <a:pt x="9616" y="10658"/>
                    </a:cubicBezTo>
                    <a:cubicBezTo>
                      <a:pt x="9646" y="10583"/>
                      <a:pt x="9661" y="10494"/>
                      <a:pt x="9691" y="10405"/>
                    </a:cubicBezTo>
                    <a:cubicBezTo>
                      <a:pt x="9765" y="10330"/>
                      <a:pt x="9839" y="10256"/>
                      <a:pt x="9914" y="10181"/>
                    </a:cubicBezTo>
                    <a:cubicBezTo>
                      <a:pt x="10063" y="10107"/>
                      <a:pt x="10212" y="10033"/>
                      <a:pt x="10360" y="9958"/>
                    </a:cubicBezTo>
                    <a:lnTo>
                      <a:pt x="10688" y="9913"/>
                    </a:lnTo>
                    <a:lnTo>
                      <a:pt x="10688" y="9913"/>
                    </a:lnTo>
                    <a:cubicBezTo>
                      <a:pt x="10807" y="9884"/>
                      <a:pt x="10911" y="9839"/>
                      <a:pt x="11030" y="9809"/>
                    </a:cubicBezTo>
                    <a:lnTo>
                      <a:pt x="11030" y="9809"/>
                    </a:lnTo>
                    <a:cubicBezTo>
                      <a:pt x="11149" y="9750"/>
                      <a:pt x="11283" y="9690"/>
                      <a:pt x="11417" y="9631"/>
                    </a:cubicBezTo>
                    <a:cubicBezTo>
                      <a:pt x="11670" y="9646"/>
                      <a:pt x="11894" y="9541"/>
                      <a:pt x="12117" y="9407"/>
                    </a:cubicBezTo>
                    <a:cubicBezTo>
                      <a:pt x="12236" y="9333"/>
                      <a:pt x="12355" y="9259"/>
                      <a:pt x="12519" y="9154"/>
                    </a:cubicBezTo>
                    <a:cubicBezTo>
                      <a:pt x="12295" y="9095"/>
                      <a:pt x="12132" y="9050"/>
                      <a:pt x="11953" y="9020"/>
                    </a:cubicBezTo>
                    <a:lnTo>
                      <a:pt x="11953" y="9020"/>
                    </a:lnTo>
                    <a:cubicBezTo>
                      <a:pt x="11864" y="8976"/>
                      <a:pt x="11775" y="8946"/>
                      <a:pt x="11685" y="8901"/>
                    </a:cubicBezTo>
                    <a:cubicBezTo>
                      <a:pt x="11685" y="8901"/>
                      <a:pt x="11685" y="8901"/>
                      <a:pt x="11685" y="8901"/>
                    </a:cubicBezTo>
                    <a:cubicBezTo>
                      <a:pt x="11343" y="8663"/>
                      <a:pt x="10986" y="8425"/>
                      <a:pt x="10643" y="8187"/>
                    </a:cubicBezTo>
                    <a:lnTo>
                      <a:pt x="9929" y="7472"/>
                    </a:lnTo>
                    <a:lnTo>
                      <a:pt x="9914" y="7487"/>
                    </a:lnTo>
                    <a:lnTo>
                      <a:pt x="9929" y="7472"/>
                    </a:lnTo>
                    <a:cubicBezTo>
                      <a:pt x="9869" y="7383"/>
                      <a:pt x="9810" y="7294"/>
                      <a:pt x="9750" y="7204"/>
                    </a:cubicBezTo>
                    <a:cubicBezTo>
                      <a:pt x="9691" y="7100"/>
                      <a:pt x="9646" y="6981"/>
                      <a:pt x="9586" y="6877"/>
                    </a:cubicBezTo>
                    <a:cubicBezTo>
                      <a:pt x="9512" y="6669"/>
                      <a:pt x="9438" y="6460"/>
                      <a:pt x="9348" y="6252"/>
                    </a:cubicBezTo>
                    <a:cubicBezTo>
                      <a:pt x="9244" y="6296"/>
                      <a:pt x="9155" y="6341"/>
                      <a:pt x="9080" y="6371"/>
                    </a:cubicBezTo>
                    <a:lnTo>
                      <a:pt x="9080" y="6371"/>
                    </a:lnTo>
                    <a:cubicBezTo>
                      <a:pt x="8976" y="6386"/>
                      <a:pt x="8887" y="6401"/>
                      <a:pt x="8783" y="6430"/>
                    </a:cubicBezTo>
                    <a:cubicBezTo>
                      <a:pt x="8530" y="6505"/>
                      <a:pt x="8262" y="6520"/>
                      <a:pt x="8009" y="6490"/>
                    </a:cubicBezTo>
                    <a:cubicBezTo>
                      <a:pt x="7830" y="6460"/>
                      <a:pt x="7666" y="6416"/>
                      <a:pt x="7503" y="6371"/>
                    </a:cubicBezTo>
                    <a:lnTo>
                      <a:pt x="7503" y="6371"/>
                    </a:lnTo>
                    <a:cubicBezTo>
                      <a:pt x="7175" y="6192"/>
                      <a:pt x="6848" y="5999"/>
                      <a:pt x="6520" y="5820"/>
                    </a:cubicBezTo>
                    <a:lnTo>
                      <a:pt x="6505" y="5835"/>
                    </a:lnTo>
                    <a:lnTo>
                      <a:pt x="6520" y="5820"/>
                    </a:lnTo>
                    <a:cubicBezTo>
                      <a:pt x="6342" y="5627"/>
                      <a:pt x="6178" y="5418"/>
                      <a:pt x="6014" y="5225"/>
                    </a:cubicBezTo>
                    <a:cubicBezTo>
                      <a:pt x="5969" y="5180"/>
                      <a:pt x="5940" y="5121"/>
                      <a:pt x="5910" y="5061"/>
                    </a:cubicBezTo>
                    <a:cubicBezTo>
                      <a:pt x="5821" y="4882"/>
                      <a:pt x="5716" y="4689"/>
                      <a:pt x="5627" y="4510"/>
                    </a:cubicBezTo>
                    <a:lnTo>
                      <a:pt x="5627" y="4510"/>
                    </a:lnTo>
                    <a:cubicBezTo>
                      <a:pt x="5597" y="4406"/>
                      <a:pt x="5553" y="4287"/>
                      <a:pt x="5523" y="4183"/>
                    </a:cubicBezTo>
                    <a:lnTo>
                      <a:pt x="5523" y="4183"/>
                    </a:lnTo>
                    <a:cubicBezTo>
                      <a:pt x="5359" y="3662"/>
                      <a:pt x="5389" y="3141"/>
                      <a:pt x="5389" y="2605"/>
                    </a:cubicBezTo>
                    <a:cubicBezTo>
                      <a:pt x="5404" y="2337"/>
                      <a:pt x="5389" y="2054"/>
                      <a:pt x="5419" y="1786"/>
                    </a:cubicBezTo>
                    <a:cubicBezTo>
                      <a:pt x="5448" y="1518"/>
                      <a:pt x="5344" y="1310"/>
                      <a:pt x="5151" y="1131"/>
                    </a:cubicBezTo>
                    <a:cubicBezTo>
                      <a:pt x="4883" y="893"/>
                      <a:pt x="4600" y="655"/>
                      <a:pt x="4317" y="432"/>
                    </a:cubicBezTo>
                    <a:lnTo>
                      <a:pt x="4302" y="432"/>
                    </a:lnTo>
                    <a:lnTo>
                      <a:pt x="4317" y="432"/>
                    </a:lnTo>
                    <a:cubicBezTo>
                      <a:pt x="4198" y="298"/>
                      <a:pt x="4094" y="179"/>
                      <a:pt x="3975" y="60"/>
                    </a:cubicBezTo>
                    <a:lnTo>
                      <a:pt x="4034" y="0"/>
                    </a:lnTo>
                    <a:cubicBezTo>
                      <a:pt x="4079" y="30"/>
                      <a:pt x="4139" y="60"/>
                      <a:pt x="4183" y="75"/>
                    </a:cubicBezTo>
                    <a:cubicBezTo>
                      <a:pt x="4198" y="89"/>
                      <a:pt x="4213" y="104"/>
                      <a:pt x="4243" y="119"/>
                    </a:cubicBezTo>
                    <a:cubicBezTo>
                      <a:pt x="4317" y="179"/>
                      <a:pt x="4392" y="238"/>
                      <a:pt x="4466" y="298"/>
                    </a:cubicBezTo>
                    <a:cubicBezTo>
                      <a:pt x="4481" y="313"/>
                      <a:pt x="4496" y="328"/>
                      <a:pt x="4511" y="342"/>
                    </a:cubicBezTo>
                    <a:cubicBezTo>
                      <a:pt x="4600" y="417"/>
                      <a:pt x="4689" y="491"/>
                      <a:pt x="4794" y="566"/>
                    </a:cubicBezTo>
                    <a:lnTo>
                      <a:pt x="4794" y="566"/>
                    </a:lnTo>
                    <a:cubicBezTo>
                      <a:pt x="4868" y="625"/>
                      <a:pt x="4942" y="685"/>
                      <a:pt x="5017" y="744"/>
                    </a:cubicBezTo>
                    <a:cubicBezTo>
                      <a:pt x="5032" y="759"/>
                      <a:pt x="5047" y="759"/>
                      <a:pt x="5061" y="774"/>
                    </a:cubicBezTo>
                    <a:cubicBezTo>
                      <a:pt x="5121" y="834"/>
                      <a:pt x="5195" y="908"/>
                      <a:pt x="5255" y="968"/>
                    </a:cubicBezTo>
                    <a:cubicBezTo>
                      <a:pt x="5538" y="1206"/>
                      <a:pt x="5702" y="1489"/>
                      <a:pt x="5687" y="1890"/>
                    </a:cubicBezTo>
                    <a:cubicBezTo>
                      <a:pt x="5657" y="2337"/>
                      <a:pt x="5657" y="2784"/>
                      <a:pt x="5657" y="3230"/>
                    </a:cubicBezTo>
                    <a:cubicBezTo>
                      <a:pt x="5657" y="3483"/>
                      <a:pt x="5672" y="3736"/>
                      <a:pt x="5791" y="3974"/>
                    </a:cubicBezTo>
                    <a:lnTo>
                      <a:pt x="5791" y="3960"/>
                    </a:lnTo>
                    <a:cubicBezTo>
                      <a:pt x="5821" y="4079"/>
                      <a:pt x="5865" y="4183"/>
                      <a:pt x="5895" y="4302"/>
                    </a:cubicBezTo>
                    <a:lnTo>
                      <a:pt x="6148" y="4793"/>
                    </a:lnTo>
                    <a:cubicBezTo>
                      <a:pt x="6208" y="4882"/>
                      <a:pt x="6267" y="4987"/>
                      <a:pt x="6342" y="5076"/>
                    </a:cubicBezTo>
                    <a:cubicBezTo>
                      <a:pt x="6386" y="5150"/>
                      <a:pt x="6431" y="5225"/>
                      <a:pt x="6490" y="5284"/>
                    </a:cubicBezTo>
                    <a:cubicBezTo>
                      <a:pt x="6580" y="5388"/>
                      <a:pt x="6669" y="5478"/>
                      <a:pt x="6773" y="5582"/>
                    </a:cubicBezTo>
                    <a:cubicBezTo>
                      <a:pt x="6907" y="5671"/>
                      <a:pt x="7056" y="5746"/>
                      <a:pt x="7190" y="5835"/>
                    </a:cubicBezTo>
                    <a:cubicBezTo>
                      <a:pt x="7309" y="5895"/>
                      <a:pt x="7428" y="5954"/>
                      <a:pt x="7547" y="6014"/>
                    </a:cubicBezTo>
                    <a:cubicBezTo>
                      <a:pt x="7592" y="6029"/>
                      <a:pt x="7651" y="6043"/>
                      <a:pt x="7696" y="6058"/>
                    </a:cubicBezTo>
                    <a:cubicBezTo>
                      <a:pt x="7994" y="6192"/>
                      <a:pt x="8306" y="6222"/>
                      <a:pt x="8619" y="6118"/>
                    </a:cubicBezTo>
                    <a:lnTo>
                      <a:pt x="9199" y="5939"/>
                    </a:lnTo>
                    <a:cubicBezTo>
                      <a:pt x="9229" y="5924"/>
                      <a:pt x="9289" y="5909"/>
                      <a:pt x="9289" y="5880"/>
                    </a:cubicBezTo>
                    <a:cubicBezTo>
                      <a:pt x="9333" y="5731"/>
                      <a:pt x="9393" y="5761"/>
                      <a:pt x="9467" y="5850"/>
                    </a:cubicBezTo>
                    <a:lnTo>
                      <a:pt x="9452" y="5850"/>
                    </a:lnTo>
                    <a:cubicBezTo>
                      <a:pt x="9631" y="6192"/>
                      <a:pt x="9795" y="6549"/>
                      <a:pt x="9959" y="6907"/>
                    </a:cubicBezTo>
                    <a:cubicBezTo>
                      <a:pt x="9973" y="6936"/>
                      <a:pt x="9988" y="6966"/>
                      <a:pt x="10003" y="6996"/>
                    </a:cubicBezTo>
                    <a:cubicBezTo>
                      <a:pt x="10093" y="7115"/>
                      <a:pt x="10167" y="7219"/>
                      <a:pt x="10241" y="7338"/>
                    </a:cubicBezTo>
                    <a:cubicBezTo>
                      <a:pt x="10256" y="7353"/>
                      <a:pt x="10256" y="7368"/>
                      <a:pt x="10271" y="7383"/>
                    </a:cubicBezTo>
                    <a:cubicBezTo>
                      <a:pt x="10390" y="7502"/>
                      <a:pt x="10509" y="7606"/>
                      <a:pt x="10628" y="7725"/>
                    </a:cubicBezTo>
                    <a:cubicBezTo>
                      <a:pt x="10673" y="7770"/>
                      <a:pt x="10733" y="7830"/>
                      <a:pt x="10792" y="7874"/>
                    </a:cubicBezTo>
                    <a:cubicBezTo>
                      <a:pt x="10867" y="7934"/>
                      <a:pt x="10941" y="7993"/>
                      <a:pt x="11015" y="8053"/>
                    </a:cubicBezTo>
                    <a:cubicBezTo>
                      <a:pt x="11254" y="8276"/>
                      <a:pt x="11521" y="8470"/>
                      <a:pt x="11834" y="8589"/>
                    </a:cubicBezTo>
                    <a:lnTo>
                      <a:pt x="12102" y="8708"/>
                    </a:lnTo>
                    <a:cubicBezTo>
                      <a:pt x="12281" y="8797"/>
                      <a:pt x="12459" y="8812"/>
                      <a:pt x="12653" y="8812"/>
                    </a:cubicBezTo>
                    <a:lnTo>
                      <a:pt x="13099" y="8857"/>
                    </a:lnTo>
                    <a:cubicBezTo>
                      <a:pt x="13189" y="8827"/>
                      <a:pt x="13278" y="8812"/>
                      <a:pt x="13337" y="8767"/>
                    </a:cubicBezTo>
                    <a:cubicBezTo>
                      <a:pt x="13501" y="8604"/>
                      <a:pt x="13724" y="8529"/>
                      <a:pt x="13933" y="8425"/>
                    </a:cubicBezTo>
                    <a:cubicBezTo>
                      <a:pt x="14052" y="8410"/>
                      <a:pt x="14156" y="8395"/>
                      <a:pt x="14275" y="8365"/>
                    </a:cubicBezTo>
                    <a:cubicBezTo>
                      <a:pt x="14379" y="8351"/>
                      <a:pt x="14484" y="8336"/>
                      <a:pt x="14588" y="8321"/>
                    </a:cubicBezTo>
                    <a:cubicBezTo>
                      <a:pt x="14707" y="8291"/>
                      <a:pt x="14826" y="8276"/>
                      <a:pt x="14930" y="8261"/>
                    </a:cubicBezTo>
                    <a:cubicBezTo>
                      <a:pt x="15332" y="8217"/>
                      <a:pt x="15704" y="8380"/>
                      <a:pt x="16076" y="8485"/>
                    </a:cubicBezTo>
                    <a:cubicBezTo>
                      <a:pt x="16180" y="8544"/>
                      <a:pt x="16285" y="8604"/>
                      <a:pt x="16404" y="8663"/>
                    </a:cubicBezTo>
                    <a:lnTo>
                      <a:pt x="16835" y="8916"/>
                    </a:lnTo>
                    <a:lnTo>
                      <a:pt x="17163" y="9259"/>
                    </a:lnTo>
                    <a:lnTo>
                      <a:pt x="17163" y="9259"/>
                    </a:lnTo>
                    <a:cubicBezTo>
                      <a:pt x="17222" y="9348"/>
                      <a:pt x="17282" y="9452"/>
                      <a:pt x="17341" y="9541"/>
                    </a:cubicBezTo>
                    <a:cubicBezTo>
                      <a:pt x="17341" y="9571"/>
                      <a:pt x="17356" y="9601"/>
                      <a:pt x="17371" y="9646"/>
                    </a:cubicBezTo>
                    <a:cubicBezTo>
                      <a:pt x="17431" y="9765"/>
                      <a:pt x="17490" y="9899"/>
                      <a:pt x="17565" y="10033"/>
                    </a:cubicBezTo>
                    <a:cubicBezTo>
                      <a:pt x="17654" y="10345"/>
                      <a:pt x="17862" y="10583"/>
                      <a:pt x="18041" y="10851"/>
                    </a:cubicBezTo>
                    <a:cubicBezTo>
                      <a:pt x="18175" y="11015"/>
                      <a:pt x="18309" y="11194"/>
                      <a:pt x="18473" y="11372"/>
                    </a:cubicBezTo>
                    <a:cubicBezTo>
                      <a:pt x="18607" y="11536"/>
                      <a:pt x="18726" y="11700"/>
                      <a:pt x="18711" y="11938"/>
                    </a:cubicBezTo>
                    <a:cubicBezTo>
                      <a:pt x="18681" y="11923"/>
                      <a:pt x="18651" y="11893"/>
                      <a:pt x="18622" y="11878"/>
                    </a:cubicBezTo>
                    <a:cubicBezTo>
                      <a:pt x="18562" y="11789"/>
                      <a:pt x="18517" y="11685"/>
                      <a:pt x="18443" y="11625"/>
                    </a:cubicBezTo>
                    <a:cubicBezTo>
                      <a:pt x="18249" y="11447"/>
                      <a:pt x="18056" y="11268"/>
                      <a:pt x="17848" y="11104"/>
                    </a:cubicBezTo>
                    <a:cubicBezTo>
                      <a:pt x="17669" y="10851"/>
                      <a:pt x="17490" y="10583"/>
                      <a:pt x="17297" y="10330"/>
                    </a:cubicBezTo>
                    <a:lnTo>
                      <a:pt x="17297" y="10345"/>
                    </a:lnTo>
                    <a:lnTo>
                      <a:pt x="17312" y="10330"/>
                    </a:lnTo>
                    <a:cubicBezTo>
                      <a:pt x="17207" y="10152"/>
                      <a:pt x="17118" y="9973"/>
                      <a:pt x="17029" y="9780"/>
                    </a:cubicBezTo>
                    <a:lnTo>
                      <a:pt x="17029" y="9780"/>
                    </a:lnTo>
                    <a:cubicBezTo>
                      <a:pt x="16925" y="9526"/>
                      <a:pt x="16791" y="9273"/>
                      <a:pt x="16523" y="9125"/>
                    </a:cubicBezTo>
                    <a:cubicBezTo>
                      <a:pt x="16493" y="9110"/>
                      <a:pt x="16478" y="9095"/>
                      <a:pt x="16463" y="9080"/>
                    </a:cubicBezTo>
                    <a:cubicBezTo>
                      <a:pt x="16002" y="8589"/>
                      <a:pt x="15451" y="8395"/>
                      <a:pt x="14781" y="8499"/>
                    </a:cubicBezTo>
                    <a:cubicBezTo>
                      <a:pt x="14588" y="8529"/>
                      <a:pt x="14394" y="8559"/>
                      <a:pt x="14186" y="8589"/>
                    </a:cubicBezTo>
                    <a:cubicBezTo>
                      <a:pt x="13933" y="8633"/>
                      <a:pt x="13710" y="8708"/>
                      <a:pt x="13531" y="8901"/>
                    </a:cubicBezTo>
                    <a:lnTo>
                      <a:pt x="13546" y="8916"/>
                    </a:lnTo>
                    <a:lnTo>
                      <a:pt x="13531" y="8901"/>
                    </a:lnTo>
                    <a:cubicBezTo>
                      <a:pt x="13412" y="8991"/>
                      <a:pt x="13278" y="9080"/>
                      <a:pt x="13159" y="9184"/>
                    </a:cubicBezTo>
                    <a:cubicBezTo>
                      <a:pt x="12861" y="9378"/>
                      <a:pt x="12668" y="9660"/>
                      <a:pt x="12489" y="9943"/>
                    </a:cubicBezTo>
                    <a:lnTo>
                      <a:pt x="12504" y="9958"/>
                    </a:lnTo>
                    <a:lnTo>
                      <a:pt x="12489" y="9943"/>
                    </a:lnTo>
                    <a:cubicBezTo>
                      <a:pt x="12415" y="10062"/>
                      <a:pt x="12340" y="10167"/>
                      <a:pt x="12266" y="10286"/>
                    </a:cubicBezTo>
                    <a:lnTo>
                      <a:pt x="12266" y="10271"/>
                    </a:lnTo>
                    <a:cubicBezTo>
                      <a:pt x="12176" y="10479"/>
                      <a:pt x="12072" y="10687"/>
                      <a:pt x="11983" y="10896"/>
                    </a:cubicBezTo>
                    <a:cubicBezTo>
                      <a:pt x="11953" y="11000"/>
                      <a:pt x="11923" y="11104"/>
                      <a:pt x="11894" y="11208"/>
                    </a:cubicBezTo>
                    <a:cubicBezTo>
                      <a:pt x="11849" y="11387"/>
                      <a:pt x="11819" y="11581"/>
                      <a:pt x="11775" y="11774"/>
                    </a:cubicBezTo>
                    <a:lnTo>
                      <a:pt x="11775" y="11759"/>
                    </a:lnTo>
                    <a:cubicBezTo>
                      <a:pt x="11715" y="12221"/>
                      <a:pt x="11700" y="12667"/>
                      <a:pt x="11834" y="13114"/>
                    </a:cubicBezTo>
                    <a:lnTo>
                      <a:pt x="11834" y="13099"/>
                    </a:lnTo>
                    <a:cubicBezTo>
                      <a:pt x="11879" y="13292"/>
                      <a:pt x="11938" y="13471"/>
                      <a:pt x="11998" y="13650"/>
                    </a:cubicBezTo>
                    <a:lnTo>
                      <a:pt x="11998" y="13650"/>
                    </a:lnTo>
                    <a:cubicBezTo>
                      <a:pt x="12028" y="13739"/>
                      <a:pt x="12072" y="13843"/>
                      <a:pt x="12117" y="13932"/>
                    </a:cubicBezTo>
                    <a:cubicBezTo>
                      <a:pt x="12236" y="14156"/>
                      <a:pt x="12340" y="14379"/>
                      <a:pt x="12474" y="14587"/>
                    </a:cubicBezTo>
                    <a:cubicBezTo>
                      <a:pt x="12549" y="14706"/>
                      <a:pt x="12668" y="14811"/>
                      <a:pt x="12757" y="14915"/>
                    </a:cubicBezTo>
                    <a:cubicBezTo>
                      <a:pt x="12816" y="14989"/>
                      <a:pt x="12876" y="15064"/>
                      <a:pt x="12936" y="15138"/>
                    </a:cubicBezTo>
                    <a:lnTo>
                      <a:pt x="13590" y="15793"/>
                    </a:lnTo>
                    <a:cubicBezTo>
                      <a:pt x="13680" y="15867"/>
                      <a:pt x="13784" y="15957"/>
                      <a:pt x="13873" y="16031"/>
                    </a:cubicBezTo>
                    <a:cubicBezTo>
                      <a:pt x="14156" y="16225"/>
                      <a:pt x="14439" y="16433"/>
                      <a:pt x="14722" y="16627"/>
                    </a:cubicBezTo>
                    <a:cubicBezTo>
                      <a:pt x="14856" y="16716"/>
                      <a:pt x="14990" y="16775"/>
                      <a:pt x="15124" y="16850"/>
                    </a:cubicBezTo>
                    <a:cubicBezTo>
                      <a:pt x="15228" y="16909"/>
                      <a:pt x="15317" y="16954"/>
                      <a:pt x="15406" y="17014"/>
                    </a:cubicBezTo>
                    <a:cubicBezTo>
                      <a:pt x="15659" y="17148"/>
                      <a:pt x="15927" y="17267"/>
                      <a:pt x="16180" y="17401"/>
                    </a:cubicBezTo>
                    <a:cubicBezTo>
                      <a:pt x="16270" y="17430"/>
                      <a:pt x="16359" y="17475"/>
                      <a:pt x="16448" y="17520"/>
                    </a:cubicBezTo>
                    <a:cubicBezTo>
                      <a:pt x="16701" y="17609"/>
                      <a:pt x="16954" y="17698"/>
                      <a:pt x="17222" y="17788"/>
                    </a:cubicBezTo>
                    <a:cubicBezTo>
                      <a:pt x="17327" y="17832"/>
                      <a:pt x="17446" y="17892"/>
                      <a:pt x="17550" y="17951"/>
                    </a:cubicBezTo>
                    <a:lnTo>
                      <a:pt x="17550" y="17951"/>
                    </a:lnTo>
                    <a:cubicBezTo>
                      <a:pt x="17654" y="18011"/>
                      <a:pt x="17743" y="18070"/>
                      <a:pt x="17833" y="18130"/>
                    </a:cubicBezTo>
                    <a:cubicBezTo>
                      <a:pt x="17996" y="18219"/>
                      <a:pt x="18160" y="18294"/>
                      <a:pt x="18324" y="18383"/>
                    </a:cubicBezTo>
                    <a:cubicBezTo>
                      <a:pt x="18488" y="18472"/>
                      <a:pt x="18592" y="18606"/>
                      <a:pt x="18636" y="18770"/>
                    </a:cubicBezTo>
                    <a:cubicBezTo>
                      <a:pt x="18651" y="18874"/>
                      <a:pt x="18651" y="18978"/>
                      <a:pt x="18547" y="19008"/>
                    </a:cubicBezTo>
                    <a:cubicBezTo>
                      <a:pt x="18473" y="19023"/>
                      <a:pt x="18369" y="18993"/>
                      <a:pt x="18309" y="18949"/>
                    </a:cubicBezTo>
                    <a:cubicBezTo>
                      <a:pt x="18190" y="18859"/>
                      <a:pt x="18101" y="18740"/>
                      <a:pt x="18011" y="18636"/>
                    </a:cubicBezTo>
                    <a:cubicBezTo>
                      <a:pt x="17937" y="18547"/>
                      <a:pt x="17862" y="18457"/>
                      <a:pt x="17788" y="18398"/>
                    </a:cubicBezTo>
                    <a:cubicBezTo>
                      <a:pt x="17356" y="18070"/>
                      <a:pt x="16820" y="17907"/>
                      <a:pt x="16329" y="17698"/>
                    </a:cubicBezTo>
                    <a:cubicBezTo>
                      <a:pt x="15779" y="17475"/>
                      <a:pt x="15213" y="17237"/>
                      <a:pt x="14692" y="16924"/>
                    </a:cubicBezTo>
                    <a:cubicBezTo>
                      <a:pt x="14632" y="16895"/>
                      <a:pt x="14558" y="16865"/>
                      <a:pt x="14484" y="16835"/>
                    </a:cubicBezTo>
                    <a:cubicBezTo>
                      <a:pt x="14424" y="16805"/>
                      <a:pt x="14364" y="16761"/>
                      <a:pt x="14320" y="16731"/>
                    </a:cubicBezTo>
                    <a:cubicBezTo>
                      <a:pt x="14260" y="16671"/>
                      <a:pt x="14201" y="16612"/>
                      <a:pt x="14141" y="16582"/>
                    </a:cubicBezTo>
                    <a:cubicBezTo>
                      <a:pt x="13724" y="16314"/>
                      <a:pt x="13367" y="16001"/>
                      <a:pt x="13025" y="15644"/>
                    </a:cubicBezTo>
                    <a:cubicBezTo>
                      <a:pt x="12876" y="15495"/>
                      <a:pt x="12727" y="15332"/>
                      <a:pt x="12563" y="15168"/>
                    </a:cubicBezTo>
                    <a:lnTo>
                      <a:pt x="12563" y="15183"/>
                    </a:lnTo>
                    <a:lnTo>
                      <a:pt x="12578" y="15168"/>
                    </a:lnTo>
                    <a:cubicBezTo>
                      <a:pt x="12504" y="15093"/>
                      <a:pt x="12444" y="15004"/>
                      <a:pt x="12385" y="14900"/>
                    </a:cubicBezTo>
                    <a:cubicBezTo>
                      <a:pt x="12310" y="15034"/>
                      <a:pt x="12266" y="15153"/>
                      <a:pt x="12191" y="15227"/>
                    </a:cubicBezTo>
                    <a:cubicBezTo>
                      <a:pt x="11849" y="15525"/>
                      <a:pt x="11626" y="15897"/>
                      <a:pt x="11402" y="16284"/>
                    </a:cubicBezTo>
                    <a:lnTo>
                      <a:pt x="11402" y="16284"/>
                    </a:lnTo>
                    <a:cubicBezTo>
                      <a:pt x="11313" y="16433"/>
                      <a:pt x="11239" y="16567"/>
                      <a:pt x="11164" y="16716"/>
                    </a:cubicBezTo>
                    <a:lnTo>
                      <a:pt x="11164" y="16716"/>
                    </a:lnTo>
                    <a:cubicBezTo>
                      <a:pt x="11045" y="17014"/>
                      <a:pt x="10911" y="17296"/>
                      <a:pt x="10822" y="17594"/>
                    </a:cubicBezTo>
                    <a:cubicBezTo>
                      <a:pt x="10762" y="17773"/>
                      <a:pt x="10762" y="17966"/>
                      <a:pt x="10733" y="18160"/>
                    </a:cubicBezTo>
                    <a:lnTo>
                      <a:pt x="10733" y="18175"/>
                    </a:lnTo>
                    <a:cubicBezTo>
                      <a:pt x="10733" y="18175"/>
                      <a:pt x="10733" y="18189"/>
                      <a:pt x="10733" y="18189"/>
                    </a:cubicBezTo>
                    <a:cubicBezTo>
                      <a:pt x="10733" y="18413"/>
                      <a:pt x="10718" y="18651"/>
                      <a:pt x="10703" y="18874"/>
                    </a:cubicBezTo>
                    <a:cubicBezTo>
                      <a:pt x="10703" y="18904"/>
                      <a:pt x="10658" y="18949"/>
                      <a:pt x="10628" y="18978"/>
                    </a:cubicBezTo>
                    <a:lnTo>
                      <a:pt x="10643" y="18978"/>
                    </a:lnTo>
                    <a:cubicBezTo>
                      <a:pt x="10465" y="18502"/>
                      <a:pt x="10465" y="18011"/>
                      <a:pt x="10584" y="17520"/>
                    </a:cubicBezTo>
                    <a:cubicBezTo>
                      <a:pt x="10658" y="17282"/>
                      <a:pt x="10733" y="17028"/>
                      <a:pt x="10807" y="16790"/>
                    </a:cubicBezTo>
                    <a:lnTo>
                      <a:pt x="10807" y="16790"/>
                    </a:lnTo>
                    <a:cubicBezTo>
                      <a:pt x="10852" y="16656"/>
                      <a:pt x="10911" y="16522"/>
                      <a:pt x="10971" y="16403"/>
                    </a:cubicBezTo>
                    <a:cubicBezTo>
                      <a:pt x="11075" y="16210"/>
                      <a:pt x="11179" y="16031"/>
                      <a:pt x="11283" y="15838"/>
                    </a:cubicBezTo>
                    <a:cubicBezTo>
                      <a:pt x="11477" y="15585"/>
                      <a:pt x="11670" y="15332"/>
                      <a:pt x="11864" y="15079"/>
                    </a:cubicBezTo>
                    <a:cubicBezTo>
                      <a:pt x="11923" y="15004"/>
                      <a:pt x="11894" y="14930"/>
                      <a:pt x="11864" y="14855"/>
                    </a:cubicBezTo>
                    <a:cubicBezTo>
                      <a:pt x="11670" y="14364"/>
                      <a:pt x="11328" y="13977"/>
                      <a:pt x="10956" y="13620"/>
                    </a:cubicBezTo>
                    <a:cubicBezTo>
                      <a:pt x="10867" y="13531"/>
                      <a:pt x="10762" y="13441"/>
                      <a:pt x="10643" y="13352"/>
                    </a:cubicBezTo>
                    <a:cubicBezTo>
                      <a:pt x="10554" y="13456"/>
                      <a:pt x="10494" y="13545"/>
                      <a:pt x="10420" y="13620"/>
                    </a:cubicBezTo>
                    <a:cubicBezTo>
                      <a:pt x="10286" y="13739"/>
                      <a:pt x="10167" y="13858"/>
                      <a:pt x="10018" y="13962"/>
                    </a:cubicBezTo>
                    <a:cubicBezTo>
                      <a:pt x="9959" y="14022"/>
                      <a:pt x="9869" y="14051"/>
                      <a:pt x="9825" y="13932"/>
                    </a:cubicBezTo>
                    <a:cubicBezTo>
                      <a:pt x="9825" y="13932"/>
                      <a:pt x="9825" y="13918"/>
                      <a:pt x="9825" y="13918"/>
                    </a:cubicBezTo>
                    <a:cubicBezTo>
                      <a:pt x="10465" y="13218"/>
                      <a:pt x="10941" y="12429"/>
                      <a:pt x="11149" y="11506"/>
                    </a:cubicBezTo>
                    <a:cubicBezTo>
                      <a:pt x="11164" y="11402"/>
                      <a:pt x="11224" y="11313"/>
                      <a:pt x="11283" y="11223"/>
                    </a:cubicBezTo>
                    <a:cubicBezTo>
                      <a:pt x="11358" y="11119"/>
                      <a:pt x="11462" y="11045"/>
                      <a:pt x="11536" y="10941"/>
                    </a:cubicBezTo>
                    <a:cubicBezTo>
                      <a:pt x="11670" y="10717"/>
                      <a:pt x="11804" y="10479"/>
                      <a:pt x="11938" y="10256"/>
                    </a:cubicBezTo>
                    <a:cubicBezTo>
                      <a:pt x="11968" y="10196"/>
                      <a:pt x="11983" y="10152"/>
                      <a:pt x="12028" y="10047"/>
                    </a:cubicBezTo>
                    <a:cubicBezTo>
                      <a:pt x="11462" y="10271"/>
                      <a:pt x="10941" y="10449"/>
                      <a:pt x="10450" y="10673"/>
                    </a:cubicBezTo>
                    <a:cubicBezTo>
                      <a:pt x="9973" y="10896"/>
                      <a:pt x="9482" y="11119"/>
                      <a:pt x="8976" y="11253"/>
                    </a:cubicBezTo>
                    <a:cubicBezTo>
                      <a:pt x="8619" y="11342"/>
                      <a:pt x="8277" y="11402"/>
                      <a:pt x="7919" y="11357"/>
                    </a:cubicBezTo>
                    <a:cubicBezTo>
                      <a:pt x="7711" y="11328"/>
                      <a:pt x="7488" y="11298"/>
                      <a:pt x="7279" y="11283"/>
                    </a:cubicBezTo>
                    <a:cubicBezTo>
                      <a:pt x="7145" y="11283"/>
                      <a:pt x="6996" y="11283"/>
                      <a:pt x="6848" y="11313"/>
                    </a:cubicBezTo>
                    <a:cubicBezTo>
                      <a:pt x="6699" y="11357"/>
                      <a:pt x="6550" y="11432"/>
                      <a:pt x="6386" y="11491"/>
                    </a:cubicBezTo>
                    <a:cubicBezTo>
                      <a:pt x="6312" y="11521"/>
                      <a:pt x="6222" y="11536"/>
                      <a:pt x="6148" y="11566"/>
                    </a:cubicBezTo>
                    <a:cubicBezTo>
                      <a:pt x="6267" y="11313"/>
                      <a:pt x="6520" y="11298"/>
                      <a:pt x="6699" y="11149"/>
                    </a:cubicBezTo>
                    <a:cubicBezTo>
                      <a:pt x="6371" y="11015"/>
                      <a:pt x="6044" y="10896"/>
                      <a:pt x="5687" y="10762"/>
                    </a:cubicBezTo>
                    <a:cubicBezTo>
                      <a:pt x="5627" y="10881"/>
                      <a:pt x="5538" y="11000"/>
                      <a:pt x="5493" y="11134"/>
                    </a:cubicBezTo>
                    <a:cubicBezTo>
                      <a:pt x="5270" y="11715"/>
                      <a:pt x="5181" y="12295"/>
                      <a:pt x="5389" y="12905"/>
                    </a:cubicBezTo>
                    <a:cubicBezTo>
                      <a:pt x="5538" y="13352"/>
                      <a:pt x="5702" y="13769"/>
                      <a:pt x="5984" y="14141"/>
                    </a:cubicBezTo>
                    <a:cubicBezTo>
                      <a:pt x="6520" y="14840"/>
                      <a:pt x="7309" y="14959"/>
                      <a:pt x="8113" y="15064"/>
                    </a:cubicBezTo>
                    <a:cubicBezTo>
                      <a:pt x="8291" y="14959"/>
                      <a:pt x="8351" y="15153"/>
                      <a:pt x="8500" y="15213"/>
                    </a:cubicBezTo>
                    <a:cubicBezTo>
                      <a:pt x="8351" y="15287"/>
                      <a:pt x="8217" y="15302"/>
                      <a:pt x="8128" y="15391"/>
                    </a:cubicBezTo>
                    <a:cubicBezTo>
                      <a:pt x="7860" y="15659"/>
                      <a:pt x="7592" y="15942"/>
                      <a:pt x="7458" y="16314"/>
                    </a:cubicBezTo>
                    <a:cubicBezTo>
                      <a:pt x="7339" y="16716"/>
                      <a:pt x="7190" y="17118"/>
                      <a:pt x="7086" y="17520"/>
                    </a:cubicBezTo>
                    <a:cubicBezTo>
                      <a:pt x="6967" y="17966"/>
                      <a:pt x="6952" y="18413"/>
                      <a:pt x="7160" y="18830"/>
                    </a:cubicBezTo>
                    <a:cubicBezTo>
                      <a:pt x="7190" y="18949"/>
                      <a:pt x="7235" y="19053"/>
                      <a:pt x="7264" y="19157"/>
                    </a:cubicBezTo>
                    <a:cubicBezTo>
                      <a:pt x="7324" y="19246"/>
                      <a:pt x="7369" y="19351"/>
                      <a:pt x="7428" y="19440"/>
                    </a:cubicBezTo>
                    <a:cubicBezTo>
                      <a:pt x="7488" y="19514"/>
                      <a:pt x="7532" y="19589"/>
                      <a:pt x="7577" y="19648"/>
                    </a:cubicBezTo>
                    <a:cubicBezTo>
                      <a:pt x="7696" y="19767"/>
                      <a:pt x="7815" y="19886"/>
                      <a:pt x="7919" y="19991"/>
                    </a:cubicBezTo>
                    <a:cubicBezTo>
                      <a:pt x="8098" y="20199"/>
                      <a:pt x="8336" y="20333"/>
                      <a:pt x="8589" y="20422"/>
                    </a:cubicBezTo>
                    <a:cubicBezTo>
                      <a:pt x="8678" y="20467"/>
                      <a:pt x="8768" y="20497"/>
                      <a:pt x="8857" y="20541"/>
                    </a:cubicBezTo>
                    <a:cubicBezTo>
                      <a:pt x="9065" y="20601"/>
                      <a:pt x="9259" y="20646"/>
                      <a:pt x="9467" y="20690"/>
                    </a:cubicBezTo>
                    <a:cubicBezTo>
                      <a:pt x="9586" y="20705"/>
                      <a:pt x="9691" y="20735"/>
                      <a:pt x="9810" y="20750"/>
                    </a:cubicBezTo>
                    <a:cubicBezTo>
                      <a:pt x="9825" y="20765"/>
                      <a:pt x="9839" y="20765"/>
                      <a:pt x="9854" y="20750"/>
                    </a:cubicBezTo>
                    <a:lnTo>
                      <a:pt x="10569" y="20794"/>
                    </a:lnTo>
                    <a:cubicBezTo>
                      <a:pt x="10599" y="20794"/>
                      <a:pt x="10614" y="20794"/>
                      <a:pt x="10628" y="20794"/>
                    </a:cubicBezTo>
                    <a:lnTo>
                      <a:pt x="11492" y="20794"/>
                    </a:lnTo>
                    <a:cubicBezTo>
                      <a:pt x="11432" y="20884"/>
                      <a:pt x="11402" y="20913"/>
                      <a:pt x="11373" y="20958"/>
                    </a:cubicBezTo>
                    <a:cubicBezTo>
                      <a:pt x="11373" y="21003"/>
                      <a:pt x="11388" y="21047"/>
                      <a:pt x="11388" y="21077"/>
                    </a:cubicBezTo>
                    <a:cubicBezTo>
                      <a:pt x="11477" y="21137"/>
                      <a:pt x="11581" y="21196"/>
                      <a:pt x="11670" y="21256"/>
                    </a:cubicBezTo>
                    <a:cubicBezTo>
                      <a:pt x="11745" y="21286"/>
                      <a:pt x="11819" y="21315"/>
                      <a:pt x="11894" y="21345"/>
                    </a:cubicBezTo>
                    <a:cubicBezTo>
                      <a:pt x="11983" y="21390"/>
                      <a:pt x="12072" y="21434"/>
                      <a:pt x="12162" y="21479"/>
                    </a:cubicBezTo>
                    <a:cubicBezTo>
                      <a:pt x="12489" y="21628"/>
                      <a:pt x="12831" y="21762"/>
                      <a:pt x="13159" y="21911"/>
                    </a:cubicBezTo>
                    <a:cubicBezTo>
                      <a:pt x="13278" y="21970"/>
                      <a:pt x="13412" y="22030"/>
                      <a:pt x="13546" y="22089"/>
                    </a:cubicBezTo>
                    <a:cubicBezTo>
                      <a:pt x="14037" y="22327"/>
                      <a:pt x="14558" y="22521"/>
                      <a:pt x="15124" y="22566"/>
                    </a:cubicBezTo>
                    <a:cubicBezTo>
                      <a:pt x="15481" y="22640"/>
                      <a:pt x="15838" y="22655"/>
                      <a:pt x="16210" y="22566"/>
                    </a:cubicBezTo>
                    <a:cubicBezTo>
                      <a:pt x="16270" y="22551"/>
                      <a:pt x="16344" y="22521"/>
                      <a:pt x="16404" y="22506"/>
                    </a:cubicBezTo>
                    <a:cubicBezTo>
                      <a:pt x="16493" y="22476"/>
                      <a:pt x="16597" y="22432"/>
                      <a:pt x="16687" y="22402"/>
                    </a:cubicBezTo>
                    <a:cubicBezTo>
                      <a:pt x="16746" y="22357"/>
                      <a:pt x="16791" y="22327"/>
                      <a:pt x="16850" y="22283"/>
                    </a:cubicBezTo>
                    <a:cubicBezTo>
                      <a:pt x="16895" y="22283"/>
                      <a:pt x="16940" y="22283"/>
                      <a:pt x="16969" y="22268"/>
                    </a:cubicBezTo>
                    <a:cubicBezTo>
                      <a:pt x="17074" y="22208"/>
                      <a:pt x="17148" y="22223"/>
                      <a:pt x="17222" y="22313"/>
                    </a:cubicBezTo>
                    <a:cubicBezTo>
                      <a:pt x="17282" y="22342"/>
                      <a:pt x="17327" y="22372"/>
                      <a:pt x="17371" y="22402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37"/>
              <p:cNvSpPr/>
              <p:nvPr/>
            </p:nvSpPr>
            <p:spPr>
              <a:xfrm>
                <a:off x="7342510" y="2034032"/>
                <a:ext cx="692758" cy="1040715"/>
              </a:xfrm>
              <a:custGeom>
                <a:rect b="b" l="l" r="r" t="t"/>
                <a:pathLst>
                  <a:path extrusionOk="0" h="24397" w="16240">
                    <a:moveTo>
                      <a:pt x="8604" y="15525"/>
                    </a:moveTo>
                    <a:cubicBezTo>
                      <a:pt x="8574" y="15421"/>
                      <a:pt x="8559" y="15302"/>
                      <a:pt x="8544" y="15198"/>
                    </a:cubicBezTo>
                    <a:cubicBezTo>
                      <a:pt x="8440" y="14588"/>
                      <a:pt x="8321" y="13992"/>
                      <a:pt x="8232" y="13382"/>
                    </a:cubicBezTo>
                    <a:cubicBezTo>
                      <a:pt x="8217" y="13278"/>
                      <a:pt x="8217" y="13144"/>
                      <a:pt x="8261" y="13040"/>
                    </a:cubicBezTo>
                    <a:cubicBezTo>
                      <a:pt x="8395" y="12787"/>
                      <a:pt x="8544" y="12533"/>
                      <a:pt x="8708" y="12295"/>
                    </a:cubicBezTo>
                    <a:cubicBezTo>
                      <a:pt x="8767" y="12191"/>
                      <a:pt x="8887" y="12102"/>
                      <a:pt x="8976" y="12013"/>
                    </a:cubicBezTo>
                    <a:cubicBezTo>
                      <a:pt x="8991" y="12027"/>
                      <a:pt x="9021" y="12042"/>
                      <a:pt x="9035" y="12057"/>
                    </a:cubicBezTo>
                    <a:lnTo>
                      <a:pt x="8857" y="12385"/>
                    </a:lnTo>
                    <a:cubicBezTo>
                      <a:pt x="8857" y="12385"/>
                      <a:pt x="8857" y="12385"/>
                      <a:pt x="8857" y="12385"/>
                    </a:cubicBezTo>
                    <a:cubicBezTo>
                      <a:pt x="8782" y="12504"/>
                      <a:pt x="8708" y="12608"/>
                      <a:pt x="8634" y="12727"/>
                    </a:cubicBezTo>
                    <a:cubicBezTo>
                      <a:pt x="8619" y="12757"/>
                      <a:pt x="8604" y="12787"/>
                      <a:pt x="8589" y="12816"/>
                    </a:cubicBezTo>
                    <a:cubicBezTo>
                      <a:pt x="8485" y="12935"/>
                      <a:pt x="8410" y="13054"/>
                      <a:pt x="8425" y="13218"/>
                    </a:cubicBezTo>
                    <a:cubicBezTo>
                      <a:pt x="8440" y="13337"/>
                      <a:pt x="8455" y="13441"/>
                      <a:pt x="8455" y="13561"/>
                    </a:cubicBezTo>
                    <a:cubicBezTo>
                      <a:pt x="8485" y="13694"/>
                      <a:pt x="8514" y="13814"/>
                      <a:pt x="8529" y="13948"/>
                    </a:cubicBezTo>
                    <a:lnTo>
                      <a:pt x="8529" y="13948"/>
                    </a:lnTo>
                    <a:cubicBezTo>
                      <a:pt x="8559" y="14126"/>
                      <a:pt x="8604" y="14320"/>
                      <a:pt x="8634" y="14498"/>
                    </a:cubicBezTo>
                    <a:lnTo>
                      <a:pt x="8634" y="14498"/>
                    </a:lnTo>
                    <a:cubicBezTo>
                      <a:pt x="8767" y="15034"/>
                      <a:pt x="8901" y="15555"/>
                      <a:pt x="9021" y="16091"/>
                    </a:cubicBezTo>
                    <a:lnTo>
                      <a:pt x="9021" y="16091"/>
                    </a:lnTo>
                    <a:cubicBezTo>
                      <a:pt x="9080" y="16299"/>
                      <a:pt x="9140" y="16493"/>
                      <a:pt x="9199" y="16701"/>
                    </a:cubicBezTo>
                    <a:cubicBezTo>
                      <a:pt x="9229" y="16835"/>
                      <a:pt x="9259" y="16954"/>
                      <a:pt x="9303" y="17073"/>
                    </a:cubicBezTo>
                    <a:cubicBezTo>
                      <a:pt x="9348" y="17192"/>
                      <a:pt x="9408" y="17297"/>
                      <a:pt x="9467" y="17416"/>
                    </a:cubicBezTo>
                    <a:cubicBezTo>
                      <a:pt x="9899" y="17684"/>
                      <a:pt x="10315" y="17966"/>
                      <a:pt x="10747" y="18220"/>
                    </a:cubicBezTo>
                    <a:cubicBezTo>
                      <a:pt x="11685" y="18755"/>
                      <a:pt x="12667" y="19217"/>
                      <a:pt x="13724" y="19455"/>
                    </a:cubicBezTo>
                    <a:cubicBezTo>
                      <a:pt x="13933" y="19515"/>
                      <a:pt x="13962" y="19500"/>
                      <a:pt x="14096" y="19321"/>
                    </a:cubicBezTo>
                    <a:cubicBezTo>
                      <a:pt x="14171" y="19217"/>
                      <a:pt x="14260" y="19113"/>
                      <a:pt x="14334" y="19008"/>
                    </a:cubicBezTo>
                    <a:lnTo>
                      <a:pt x="14334" y="19008"/>
                    </a:lnTo>
                    <a:cubicBezTo>
                      <a:pt x="14483" y="18860"/>
                      <a:pt x="14617" y="18711"/>
                      <a:pt x="14766" y="18577"/>
                    </a:cubicBezTo>
                    <a:lnTo>
                      <a:pt x="14766" y="18577"/>
                    </a:lnTo>
                    <a:cubicBezTo>
                      <a:pt x="14840" y="18517"/>
                      <a:pt x="14915" y="18458"/>
                      <a:pt x="14989" y="18398"/>
                    </a:cubicBezTo>
                    <a:lnTo>
                      <a:pt x="14989" y="18398"/>
                    </a:lnTo>
                    <a:cubicBezTo>
                      <a:pt x="15138" y="18309"/>
                      <a:pt x="15287" y="18220"/>
                      <a:pt x="15421" y="18130"/>
                    </a:cubicBezTo>
                    <a:lnTo>
                      <a:pt x="15525" y="18056"/>
                    </a:lnTo>
                    <a:cubicBezTo>
                      <a:pt x="15748" y="18041"/>
                      <a:pt x="15942" y="17862"/>
                      <a:pt x="16240" y="17937"/>
                    </a:cubicBezTo>
                    <a:cubicBezTo>
                      <a:pt x="16150" y="18041"/>
                      <a:pt x="16076" y="18130"/>
                      <a:pt x="16016" y="18205"/>
                    </a:cubicBezTo>
                    <a:lnTo>
                      <a:pt x="16016" y="18220"/>
                    </a:lnTo>
                    <a:lnTo>
                      <a:pt x="16002" y="18220"/>
                    </a:lnTo>
                    <a:cubicBezTo>
                      <a:pt x="15734" y="18383"/>
                      <a:pt x="15451" y="18547"/>
                      <a:pt x="15183" y="18740"/>
                    </a:cubicBezTo>
                    <a:cubicBezTo>
                      <a:pt x="15004" y="18874"/>
                      <a:pt x="14855" y="19053"/>
                      <a:pt x="14692" y="19202"/>
                    </a:cubicBezTo>
                    <a:lnTo>
                      <a:pt x="14707" y="19217"/>
                    </a:lnTo>
                    <a:lnTo>
                      <a:pt x="14692" y="19202"/>
                    </a:lnTo>
                    <a:cubicBezTo>
                      <a:pt x="14558" y="19395"/>
                      <a:pt x="14424" y="19574"/>
                      <a:pt x="14305" y="19768"/>
                    </a:cubicBezTo>
                    <a:cubicBezTo>
                      <a:pt x="14275" y="19827"/>
                      <a:pt x="14230" y="19902"/>
                      <a:pt x="14200" y="19976"/>
                    </a:cubicBezTo>
                    <a:cubicBezTo>
                      <a:pt x="14141" y="20155"/>
                      <a:pt x="14066" y="20333"/>
                      <a:pt x="14037" y="20512"/>
                    </a:cubicBezTo>
                    <a:cubicBezTo>
                      <a:pt x="14007" y="20690"/>
                      <a:pt x="13903" y="20780"/>
                      <a:pt x="13769" y="20854"/>
                    </a:cubicBezTo>
                    <a:cubicBezTo>
                      <a:pt x="13709" y="20884"/>
                      <a:pt x="13650" y="20899"/>
                      <a:pt x="13590" y="20914"/>
                    </a:cubicBezTo>
                    <a:cubicBezTo>
                      <a:pt x="12697" y="21197"/>
                      <a:pt x="11893" y="21598"/>
                      <a:pt x="11268" y="22313"/>
                    </a:cubicBezTo>
                    <a:cubicBezTo>
                      <a:pt x="11119" y="22477"/>
                      <a:pt x="10985" y="22640"/>
                      <a:pt x="10881" y="22834"/>
                    </a:cubicBezTo>
                    <a:cubicBezTo>
                      <a:pt x="10688" y="23206"/>
                      <a:pt x="10539" y="23593"/>
                      <a:pt x="10464" y="23995"/>
                    </a:cubicBezTo>
                    <a:cubicBezTo>
                      <a:pt x="10449" y="24099"/>
                      <a:pt x="10420" y="24203"/>
                      <a:pt x="10375" y="24307"/>
                    </a:cubicBezTo>
                    <a:cubicBezTo>
                      <a:pt x="10345" y="24352"/>
                      <a:pt x="10286" y="24367"/>
                      <a:pt x="10226" y="24397"/>
                    </a:cubicBezTo>
                    <a:cubicBezTo>
                      <a:pt x="10226" y="24352"/>
                      <a:pt x="10211" y="24293"/>
                      <a:pt x="10196" y="24233"/>
                    </a:cubicBezTo>
                    <a:lnTo>
                      <a:pt x="10196" y="24233"/>
                    </a:lnTo>
                    <a:cubicBezTo>
                      <a:pt x="10286" y="23772"/>
                      <a:pt x="10420" y="23310"/>
                      <a:pt x="10598" y="22864"/>
                    </a:cubicBezTo>
                    <a:lnTo>
                      <a:pt x="10583" y="22864"/>
                    </a:lnTo>
                    <a:cubicBezTo>
                      <a:pt x="10703" y="22655"/>
                      <a:pt x="10807" y="22447"/>
                      <a:pt x="10911" y="22238"/>
                    </a:cubicBezTo>
                    <a:cubicBezTo>
                      <a:pt x="11000" y="22149"/>
                      <a:pt x="11090" y="22060"/>
                      <a:pt x="11179" y="21956"/>
                    </a:cubicBezTo>
                    <a:cubicBezTo>
                      <a:pt x="11402" y="21747"/>
                      <a:pt x="11640" y="21539"/>
                      <a:pt x="11864" y="21316"/>
                    </a:cubicBezTo>
                    <a:lnTo>
                      <a:pt x="12012" y="21197"/>
                    </a:lnTo>
                    <a:cubicBezTo>
                      <a:pt x="12102" y="21152"/>
                      <a:pt x="12206" y="21092"/>
                      <a:pt x="12310" y="21048"/>
                    </a:cubicBezTo>
                    <a:cubicBezTo>
                      <a:pt x="12533" y="20839"/>
                      <a:pt x="12861" y="20809"/>
                      <a:pt x="13114" y="20661"/>
                    </a:cubicBezTo>
                    <a:cubicBezTo>
                      <a:pt x="13233" y="20646"/>
                      <a:pt x="13352" y="20601"/>
                      <a:pt x="13441" y="20527"/>
                    </a:cubicBezTo>
                    <a:cubicBezTo>
                      <a:pt x="13188" y="19976"/>
                      <a:pt x="12771" y="19619"/>
                      <a:pt x="12251" y="19366"/>
                    </a:cubicBezTo>
                    <a:cubicBezTo>
                      <a:pt x="12191" y="19336"/>
                      <a:pt x="12146" y="19306"/>
                      <a:pt x="12087" y="19261"/>
                    </a:cubicBezTo>
                    <a:cubicBezTo>
                      <a:pt x="11997" y="19217"/>
                      <a:pt x="11893" y="19157"/>
                      <a:pt x="11789" y="19098"/>
                    </a:cubicBezTo>
                    <a:lnTo>
                      <a:pt x="11789" y="19098"/>
                    </a:lnTo>
                    <a:cubicBezTo>
                      <a:pt x="11238" y="18785"/>
                      <a:pt x="10673" y="18473"/>
                      <a:pt x="10107" y="18160"/>
                    </a:cubicBezTo>
                    <a:cubicBezTo>
                      <a:pt x="10107" y="18160"/>
                      <a:pt x="10092" y="18175"/>
                      <a:pt x="10077" y="18175"/>
                    </a:cubicBezTo>
                    <a:cubicBezTo>
                      <a:pt x="9973" y="18100"/>
                      <a:pt x="9869" y="18026"/>
                      <a:pt x="9750" y="17952"/>
                    </a:cubicBezTo>
                    <a:cubicBezTo>
                      <a:pt x="9661" y="17892"/>
                      <a:pt x="9586" y="17803"/>
                      <a:pt x="9482" y="17758"/>
                    </a:cubicBezTo>
                    <a:cubicBezTo>
                      <a:pt x="9288" y="17684"/>
                      <a:pt x="9169" y="17550"/>
                      <a:pt x="9095" y="17371"/>
                    </a:cubicBezTo>
                    <a:cubicBezTo>
                      <a:pt x="9080" y="17341"/>
                      <a:pt x="9050" y="17312"/>
                      <a:pt x="9035" y="17297"/>
                    </a:cubicBezTo>
                    <a:lnTo>
                      <a:pt x="8991" y="17133"/>
                    </a:lnTo>
                    <a:cubicBezTo>
                      <a:pt x="8887" y="17073"/>
                      <a:pt x="8797" y="16999"/>
                      <a:pt x="8708" y="16939"/>
                    </a:cubicBezTo>
                    <a:cubicBezTo>
                      <a:pt x="8232" y="16657"/>
                      <a:pt x="7696" y="16508"/>
                      <a:pt x="7145" y="16448"/>
                    </a:cubicBezTo>
                    <a:cubicBezTo>
                      <a:pt x="6445" y="16389"/>
                      <a:pt x="5835" y="16091"/>
                      <a:pt x="5255" y="15719"/>
                    </a:cubicBezTo>
                    <a:cubicBezTo>
                      <a:pt x="5016" y="15570"/>
                      <a:pt x="4838" y="15332"/>
                      <a:pt x="4629" y="15138"/>
                    </a:cubicBezTo>
                    <a:cubicBezTo>
                      <a:pt x="4451" y="14975"/>
                      <a:pt x="4272" y="14811"/>
                      <a:pt x="4094" y="14632"/>
                    </a:cubicBezTo>
                    <a:lnTo>
                      <a:pt x="4094" y="14647"/>
                    </a:lnTo>
                    <a:lnTo>
                      <a:pt x="4094" y="14632"/>
                    </a:lnTo>
                    <a:cubicBezTo>
                      <a:pt x="3989" y="14558"/>
                      <a:pt x="3870" y="14498"/>
                      <a:pt x="3766" y="14424"/>
                    </a:cubicBezTo>
                    <a:lnTo>
                      <a:pt x="3766" y="14424"/>
                    </a:lnTo>
                    <a:cubicBezTo>
                      <a:pt x="3602" y="14320"/>
                      <a:pt x="3454" y="14186"/>
                      <a:pt x="3290" y="14111"/>
                    </a:cubicBezTo>
                    <a:cubicBezTo>
                      <a:pt x="2977" y="13948"/>
                      <a:pt x="2650" y="13918"/>
                      <a:pt x="2322" y="14096"/>
                    </a:cubicBezTo>
                    <a:lnTo>
                      <a:pt x="2322" y="14096"/>
                    </a:lnTo>
                    <a:cubicBezTo>
                      <a:pt x="2233" y="14171"/>
                      <a:pt x="2144" y="14245"/>
                      <a:pt x="2054" y="14335"/>
                    </a:cubicBezTo>
                    <a:cubicBezTo>
                      <a:pt x="2010" y="14275"/>
                      <a:pt x="1980" y="14230"/>
                      <a:pt x="1965" y="14215"/>
                    </a:cubicBezTo>
                    <a:cubicBezTo>
                      <a:pt x="1772" y="14215"/>
                      <a:pt x="1667" y="14349"/>
                      <a:pt x="1563" y="14483"/>
                    </a:cubicBezTo>
                    <a:cubicBezTo>
                      <a:pt x="1489" y="14573"/>
                      <a:pt x="1399" y="14662"/>
                      <a:pt x="1310" y="14736"/>
                    </a:cubicBezTo>
                    <a:cubicBezTo>
                      <a:pt x="1132" y="14885"/>
                      <a:pt x="953" y="15034"/>
                      <a:pt x="774" y="15183"/>
                    </a:cubicBezTo>
                    <a:lnTo>
                      <a:pt x="774" y="15198"/>
                    </a:lnTo>
                    <a:lnTo>
                      <a:pt x="774" y="15183"/>
                    </a:lnTo>
                    <a:cubicBezTo>
                      <a:pt x="551" y="15332"/>
                      <a:pt x="328" y="15466"/>
                      <a:pt x="119" y="15615"/>
                    </a:cubicBezTo>
                    <a:cubicBezTo>
                      <a:pt x="60" y="15659"/>
                      <a:pt x="30" y="15644"/>
                      <a:pt x="0" y="15585"/>
                    </a:cubicBezTo>
                    <a:cubicBezTo>
                      <a:pt x="149" y="15436"/>
                      <a:pt x="298" y="15302"/>
                      <a:pt x="447" y="15153"/>
                    </a:cubicBezTo>
                    <a:lnTo>
                      <a:pt x="730" y="14930"/>
                    </a:lnTo>
                    <a:cubicBezTo>
                      <a:pt x="804" y="14856"/>
                      <a:pt x="879" y="14781"/>
                      <a:pt x="953" y="14722"/>
                    </a:cubicBezTo>
                    <a:cubicBezTo>
                      <a:pt x="1310" y="14513"/>
                      <a:pt x="1533" y="14186"/>
                      <a:pt x="1727" y="13828"/>
                    </a:cubicBezTo>
                    <a:lnTo>
                      <a:pt x="1727" y="13843"/>
                    </a:lnTo>
                    <a:cubicBezTo>
                      <a:pt x="1816" y="13590"/>
                      <a:pt x="1906" y="13352"/>
                      <a:pt x="1995" y="13099"/>
                    </a:cubicBezTo>
                    <a:cubicBezTo>
                      <a:pt x="2025" y="12995"/>
                      <a:pt x="2054" y="12891"/>
                      <a:pt x="2084" y="12772"/>
                    </a:cubicBezTo>
                    <a:cubicBezTo>
                      <a:pt x="2025" y="12727"/>
                      <a:pt x="1965" y="12667"/>
                      <a:pt x="1906" y="12608"/>
                    </a:cubicBezTo>
                    <a:cubicBezTo>
                      <a:pt x="1846" y="12533"/>
                      <a:pt x="1786" y="12459"/>
                      <a:pt x="1727" y="12385"/>
                    </a:cubicBezTo>
                    <a:lnTo>
                      <a:pt x="1727" y="12385"/>
                    </a:lnTo>
                    <a:cubicBezTo>
                      <a:pt x="1414" y="11893"/>
                      <a:pt x="1221" y="11343"/>
                      <a:pt x="1117" y="10762"/>
                    </a:cubicBezTo>
                    <a:cubicBezTo>
                      <a:pt x="1027" y="10256"/>
                      <a:pt x="1042" y="9750"/>
                      <a:pt x="1042" y="9244"/>
                    </a:cubicBezTo>
                    <a:cubicBezTo>
                      <a:pt x="1042" y="8827"/>
                      <a:pt x="1102" y="8440"/>
                      <a:pt x="1236" y="8053"/>
                    </a:cubicBezTo>
                    <a:cubicBezTo>
                      <a:pt x="1266" y="8023"/>
                      <a:pt x="1295" y="7994"/>
                      <a:pt x="1325" y="7949"/>
                    </a:cubicBezTo>
                    <a:cubicBezTo>
                      <a:pt x="1563" y="7577"/>
                      <a:pt x="1757" y="7487"/>
                      <a:pt x="2173" y="7607"/>
                    </a:cubicBezTo>
                    <a:cubicBezTo>
                      <a:pt x="2367" y="7666"/>
                      <a:pt x="2546" y="7755"/>
                      <a:pt x="2739" y="7830"/>
                    </a:cubicBezTo>
                    <a:cubicBezTo>
                      <a:pt x="2888" y="7056"/>
                      <a:pt x="3305" y="6416"/>
                      <a:pt x="3811" y="5835"/>
                    </a:cubicBezTo>
                    <a:cubicBezTo>
                      <a:pt x="3900" y="5731"/>
                      <a:pt x="3930" y="5627"/>
                      <a:pt x="3915" y="5493"/>
                    </a:cubicBezTo>
                    <a:cubicBezTo>
                      <a:pt x="3885" y="5195"/>
                      <a:pt x="3870" y="4883"/>
                      <a:pt x="3855" y="4585"/>
                    </a:cubicBezTo>
                    <a:cubicBezTo>
                      <a:pt x="3826" y="4168"/>
                      <a:pt x="3945" y="3796"/>
                      <a:pt x="4153" y="3439"/>
                    </a:cubicBezTo>
                    <a:cubicBezTo>
                      <a:pt x="4287" y="3201"/>
                      <a:pt x="4421" y="2962"/>
                      <a:pt x="4555" y="2709"/>
                    </a:cubicBezTo>
                    <a:cubicBezTo>
                      <a:pt x="4198" y="2293"/>
                      <a:pt x="3930" y="1846"/>
                      <a:pt x="3781" y="1325"/>
                    </a:cubicBezTo>
                    <a:cubicBezTo>
                      <a:pt x="3692" y="998"/>
                      <a:pt x="3632" y="670"/>
                      <a:pt x="3662" y="328"/>
                    </a:cubicBezTo>
                    <a:cubicBezTo>
                      <a:pt x="3662" y="239"/>
                      <a:pt x="3692" y="149"/>
                      <a:pt x="3722" y="60"/>
                    </a:cubicBezTo>
                    <a:cubicBezTo>
                      <a:pt x="3736" y="30"/>
                      <a:pt x="3796" y="0"/>
                      <a:pt x="3826" y="0"/>
                    </a:cubicBezTo>
                    <a:cubicBezTo>
                      <a:pt x="3855" y="0"/>
                      <a:pt x="3885" y="60"/>
                      <a:pt x="3885" y="90"/>
                    </a:cubicBezTo>
                    <a:cubicBezTo>
                      <a:pt x="3915" y="358"/>
                      <a:pt x="3915" y="626"/>
                      <a:pt x="3960" y="879"/>
                    </a:cubicBezTo>
                    <a:cubicBezTo>
                      <a:pt x="4064" y="1459"/>
                      <a:pt x="4347" y="1950"/>
                      <a:pt x="4704" y="2412"/>
                    </a:cubicBezTo>
                    <a:cubicBezTo>
                      <a:pt x="4749" y="2382"/>
                      <a:pt x="4793" y="2352"/>
                      <a:pt x="4838" y="2322"/>
                    </a:cubicBezTo>
                    <a:cubicBezTo>
                      <a:pt x="4972" y="2174"/>
                      <a:pt x="5106" y="2025"/>
                      <a:pt x="5225" y="1876"/>
                    </a:cubicBezTo>
                    <a:cubicBezTo>
                      <a:pt x="5552" y="1608"/>
                      <a:pt x="5939" y="1444"/>
                      <a:pt x="6326" y="1310"/>
                    </a:cubicBezTo>
                    <a:cubicBezTo>
                      <a:pt x="6624" y="1206"/>
                      <a:pt x="6952" y="1117"/>
                      <a:pt x="7279" y="1042"/>
                    </a:cubicBezTo>
                    <a:cubicBezTo>
                      <a:pt x="7487" y="998"/>
                      <a:pt x="7711" y="1013"/>
                      <a:pt x="7919" y="1027"/>
                    </a:cubicBezTo>
                    <a:cubicBezTo>
                      <a:pt x="8098" y="1042"/>
                      <a:pt x="8247" y="1117"/>
                      <a:pt x="8336" y="1325"/>
                    </a:cubicBezTo>
                    <a:cubicBezTo>
                      <a:pt x="8276" y="1340"/>
                      <a:pt x="8232" y="1355"/>
                      <a:pt x="8202" y="1340"/>
                    </a:cubicBezTo>
                    <a:cubicBezTo>
                      <a:pt x="7964" y="1191"/>
                      <a:pt x="7711" y="1206"/>
                      <a:pt x="7458" y="1266"/>
                    </a:cubicBezTo>
                    <a:cubicBezTo>
                      <a:pt x="6773" y="1429"/>
                      <a:pt x="6118" y="1653"/>
                      <a:pt x="5523" y="2025"/>
                    </a:cubicBezTo>
                    <a:cubicBezTo>
                      <a:pt x="5389" y="2099"/>
                      <a:pt x="5270" y="2203"/>
                      <a:pt x="5180" y="2337"/>
                    </a:cubicBezTo>
                    <a:cubicBezTo>
                      <a:pt x="4868" y="2799"/>
                      <a:pt x="4570" y="3260"/>
                      <a:pt x="4287" y="3751"/>
                    </a:cubicBezTo>
                    <a:cubicBezTo>
                      <a:pt x="4183" y="3930"/>
                      <a:pt x="4109" y="4168"/>
                      <a:pt x="4109" y="4377"/>
                    </a:cubicBezTo>
                    <a:cubicBezTo>
                      <a:pt x="4094" y="4898"/>
                      <a:pt x="4109" y="5433"/>
                      <a:pt x="4123" y="5969"/>
                    </a:cubicBezTo>
                    <a:cubicBezTo>
                      <a:pt x="4079" y="6014"/>
                      <a:pt x="3975" y="6073"/>
                      <a:pt x="3915" y="6148"/>
                    </a:cubicBezTo>
                    <a:cubicBezTo>
                      <a:pt x="3692" y="6475"/>
                      <a:pt x="3439" y="6788"/>
                      <a:pt x="3275" y="7130"/>
                    </a:cubicBezTo>
                    <a:cubicBezTo>
                      <a:pt x="2873" y="7979"/>
                      <a:pt x="2843" y="8857"/>
                      <a:pt x="3067" y="9765"/>
                    </a:cubicBezTo>
                    <a:cubicBezTo>
                      <a:pt x="3201" y="10360"/>
                      <a:pt x="3468" y="10896"/>
                      <a:pt x="3855" y="11372"/>
                    </a:cubicBezTo>
                    <a:cubicBezTo>
                      <a:pt x="3900" y="11447"/>
                      <a:pt x="3960" y="11506"/>
                      <a:pt x="4034" y="11611"/>
                    </a:cubicBezTo>
                    <a:cubicBezTo>
                      <a:pt x="3647" y="11536"/>
                      <a:pt x="3067" y="10703"/>
                      <a:pt x="2873" y="10033"/>
                    </a:cubicBezTo>
                    <a:cubicBezTo>
                      <a:pt x="2680" y="9378"/>
                      <a:pt x="2575" y="8723"/>
                      <a:pt x="2724" y="8023"/>
                    </a:cubicBezTo>
                    <a:cubicBezTo>
                      <a:pt x="2486" y="7949"/>
                      <a:pt x="2278" y="7860"/>
                      <a:pt x="2069" y="7800"/>
                    </a:cubicBezTo>
                    <a:cubicBezTo>
                      <a:pt x="1816" y="7726"/>
                      <a:pt x="1682" y="7800"/>
                      <a:pt x="1533" y="8023"/>
                    </a:cubicBezTo>
                    <a:cubicBezTo>
                      <a:pt x="1370" y="8261"/>
                      <a:pt x="1310" y="8544"/>
                      <a:pt x="1295" y="8827"/>
                    </a:cubicBezTo>
                    <a:cubicBezTo>
                      <a:pt x="1251" y="9601"/>
                      <a:pt x="1266" y="10360"/>
                      <a:pt x="1444" y="11119"/>
                    </a:cubicBezTo>
                    <a:cubicBezTo>
                      <a:pt x="1593" y="11700"/>
                      <a:pt x="1876" y="12191"/>
                      <a:pt x="2293" y="12608"/>
                    </a:cubicBezTo>
                    <a:cubicBezTo>
                      <a:pt x="2724" y="13025"/>
                      <a:pt x="3111" y="13471"/>
                      <a:pt x="3662" y="13739"/>
                    </a:cubicBezTo>
                    <a:cubicBezTo>
                      <a:pt x="3692" y="13754"/>
                      <a:pt x="3722" y="13769"/>
                      <a:pt x="3736" y="13784"/>
                    </a:cubicBezTo>
                    <a:cubicBezTo>
                      <a:pt x="3826" y="14067"/>
                      <a:pt x="4109" y="14111"/>
                      <a:pt x="4302" y="14275"/>
                    </a:cubicBezTo>
                    <a:cubicBezTo>
                      <a:pt x="4481" y="14439"/>
                      <a:pt x="4659" y="14632"/>
                      <a:pt x="4868" y="14751"/>
                    </a:cubicBezTo>
                    <a:cubicBezTo>
                      <a:pt x="5463" y="15064"/>
                      <a:pt x="5984" y="15496"/>
                      <a:pt x="6565" y="15853"/>
                    </a:cubicBezTo>
                    <a:cubicBezTo>
                      <a:pt x="6996" y="16121"/>
                      <a:pt x="7487" y="16210"/>
                      <a:pt x="7979" y="16195"/>
                    </a:cubicBezTo>
                    <a:cubicBezTo>
                      <a:pt x="8142" y="16180"/>
                      <a:pt x="8291" y="16076"/>
                      <a:pt x="8455" y="16017"/>
                    </a:cubicBezTo>
                    <a:cubicBezTo>
                      <a:pt x="8291" y="15674"/>
                      <a:pt x="8142" y="15362"/>
                      <a:pt x="8008" y="15049"/>
                    </a:cubicBezTo>
                    <a:cubicBezTo>
                      <a:pt x="7964" y="14945"/>
                      <a:pt x="7934" y="14841"/>
                      <a:pt x="7904" y="14722"/>
                    </a:cubicBezTo>
                    <a:cubicBezTo>
                      <a:pt x="8113" y="14826"/>
                      <a:pt x="8202" y="14960"/>
                      <a:pt x="8529" y="15600"/>
                    </a:cubicBezTo>
                    <a:cubicBezTo>
                      <a:pt x="8559" y="15644"/>
                      <a:pt x="8589" y="15689"/>
                      <a:pt x="8619" y="15749"/>
                    </a:cubicBezTo>
                    <a:cubicBezTo>
                      <a:pt x="8634" y="15734"/>
                      <a:pt x="8648" y="15734"/>
                      <a:pt x="8663" y="15719"/>
                    </a:cubicBezTo>
                    <a:cubicBezTo>
                      <a:pt x="8648" y="15659"/>
                      <a:pt x="8619" y="15600"/>
                      <a:pt x="8604" y="1552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37"/>
              <p:cNvSpPr/>
              <p:nvPr/>
            </p:nvSpPr>
            <p:spPr>
              <a:xfrm>
                <a:off x="7575544" y="1791485"/>
                <a:ext cx="318140" cy="747999"/>
              </a:xfrm>
              <a:custGeom>
                <a:rect b="b" l="l" r="r" t="t"/>
                <a:pathLst>
                  <a:path extrusionOk="0" h="17535" w="7458">
                    <a:moveTo>
                      <a:pt x="3617" y="11983"/>
                    </a:moveTo>
                    <a:cubicBezTo>
                      <a:pt x="3602" y="11983"/>
                      <a:pt x="3587" y="11983"/>
                      <a:pt x="3587" y="11983"/>
                    </a:cubicBezTo>
                    <a:lnTo>
                      <a:pt x="3587" y="12206"/>
                    </a:lnTo>
                    <a:lnTo>
                      <a:pt x="3617" y="12206"/>
                    </a:lnTo>
                    <a:close/>
                    <a:moveTo>
                      <a:pt x="3587" y="17475"/>
                    </a:moveTo>
                    <a:cubicBezTo>
                      <a:pt x="3617" y="17178"/>
                      <a:pt x="3558" y="16895"/>
                      <a:pt x="3498" y="16597"/>
                    </a:cubicBezTo>
                    <a:cubicBezTo>
                      <a:pt x="3364" y="15823"/>
                      <a:pt x="3230" y="15064"/>
                      <a:pt x="3111" y="14290"/>
                    </a:cubicBezTo>
                    <a:cubicBezTo>
                      <a:pt x="3066" y="13947"/>
                      <a:pt x="3141" y="13605"/>
                      <a:pt x="3230" y="13263"/>
                    </a:cubicBezTo>
                    <a:cubicBezTo>
                      <a:pt x="3394" y="12653"/>
                      <a:pt x="3438" y="12042"/>
                      <a:pt x="3304" y="11417"/>
                    </a:cubicBezTo>
                    <a:cubicBezTo>
                      <a:pt x="3230" y="11060"/>
                      <a:pt x="3007" y="10777"/>
                      <a:pt x="2754" y="10524"/>
                    </a:cubicBezTo>
                    <a:cubicBezTo>
                      <a:pt x="2501" y="10256"/>
                      <a:pt x="2203" y="10196"/>
                      <a:pt x="1861" y="10182"/>
                    </a:cubicBezTo>
                    <a:cubicBezTo>
                      <a:pt x="1280" y="10137"/>
                      <a:pt x="729" y="9929"/>
                      <a:pt x="208" y="9661"/>
                    </a:cubicBezTo>
                    <a:cubicBezTo>
                      <a:pt x="45" y="9571"/>
                      <a:pt x="30" y="9542"/>
                      <a:pt x="0" y="9363"/>
                    </a:cubicBezTo>
                    <a:cubicBezTo>
                      <a:pt x="283" y="9467"/>
                      <a:pt x="551" y="9586"/>
                      <a:pt x="819" y="9690"/>
                    </a:cubicBezTo>
                    <a:cubicBezTo>
                      <a:pt x="1355" y="9884"/>
                      <a:pt x="1905" y="9958"/>
                      <a:pt x="2471" y="9929"/>
                    </a:cubicBezTo>
                    <a:cubicBezTo>
                      <a:pt x="2620" y="9914"/>
                      <a:pt x="2754" y="9884"/>
                      <a:pt x="2903" y="9839"/>
                    </a:cubicBezTo>
                    <a:cubicBezTo>
                      <a:pt x="3141" y="9780"/>
                      <a:pt x="3364" y="9690"/>
                      <a:pt x="3602" y="9631"/>
                    </a:cubicBezTo>
                    <a:cubicBezTo>
                      <a:pt x="3751" y="9586"/>
                      <a:pt x="3825" y="9512"/>
                      <a:pt x="3885" y="9378"/>
                    </a:cubicBezTo>
                    <a:cubicBezTo>
                      <a:pt x="3989" y="9155"/>
                      <a:pt x="4108" y="8946"/>
                      <a:pt x="4212" y="8723"/>
                    </a:cubicBezTo>
                    <a:cubicBezTo>
                      <a:pt x="4465" y="8142"/>
                      <a:pt x="4823" y="7636"/>
                      <a:pt x="5254" y="7175"/>
                    </a:cubicBezTo>
                    <a:cubicBezTo>
                      <a:pt x="5418" y="6996"/>
                      <a:pt x="5582" y="6833"/>
                      <a:pt x="5731" y="6639"/>
                    </a:cubicBezTo>
                    <a:cubicBezTo>
                      <a:pt x="5805" y="6550"/>
                      <a:pt x="5850" y="6416"/>
                      <a:pt x="5909" y="6282"/>
                    </a:cubicBezTo>
                    <a:cubicBezTo>
                      <a:pt x="5939" y="6178"/>
                      <a:pt x="5954" y="6073"/>
                      <a:pt x="6014" y="5969"/>
                    </a:cubicBezTo>
                    <a:cubicBezTo>
                      <a:pt x="6103" y="5791"/>
                      <a:pt x="6103" y="5627"/>
                      <a:pt x="5999" y="5433"/>
                    </a:cubicBezTo>
                    <a:cubicBezTo>
                      <a:pt x="5701" y="4883"/>
                      <a:pt x="5433" y="4317"/>
                      <a:pt x="5150" y="3766"/>
                    </a:cubicBezTo>
                    <a:cubicBezTo>
                      <a:pt x="5106" y="3677"/>
                      <a:pt x="5061" y="3588"/>
                      <a:pt x="5031" y="3498"/>
                    </a:cubicBezTo>
                    <a:cubicBezTo>
                      <a:pt x="4972" y="3275"/>
                      <a:pt x="5001" y="3067"/>
                      <a:pt x="5180" y="2918"/>
                    </a:cubicBezTo>
                    <a:cubicBezTo>
                      <a:pt x="5820" y="2412"/>
                      <a:pt x="6326" y="1772"/>
                      <a:pt x="7026" y="1355"/>
                    </a:cubicBezTo>
                    <a:cubicBezTo>
                      <a:pt x="7085" y="1310"/>
                      <a:pt x="7130" y="1266"/>
                      <a:pt x="7189" y="1221"/>
                    </a:cubicBezTo>
                    <a:cubicBezTo>
                      <a:pt x="7100" y="1012"/>
                      <a:pt x="6996" y="819"/>
                      <a:pt x="6936" y="611"/>
                    </a:cubicBezTo>
                    <a:cubicBezTo>
                      <a:pt x="6877" y="417"/>
                      <a:pt x="6802" y="209"/>
                      <a:pt x="6951" y="0"/>
                    </a:cubicBezTo>
                    <a:cubicBezTo>
                      <a:pt x="7085" y="45"/>
                      <a:pt x="7085" y="164"/>
                      <a:pt x="7100" y="268"/>
                    </a:cubicBezTo>
                    <a:cubicBezTo>
                      <a:pt x="7145" y="521"/>
                      <a:pt x="7175" y="774"/>
                      <a:pt x="7353" y="983"/>
                    </a:cubicBezTo>
                    <a:cubicBezTo>
                      <a:pt x="7353" y="983"/>
                      <a:pt x="7353" y="983"/>
                      <a:pt x="7353" y="983"/>
                    </a:cubicBezTo>
                    <a:cubicBezTo>
                      <a:pt x="7457" y="1221"/>
                      <a:pt x="7457" y="1251"/>
                      <a:pt x="7264" y="1414"/>
                    </a:cubicBezTo>
                    <a:cubicBezTo>
                      <a:pt x="7219" y="1459"/>
                      <a:pt x="7189" y="1489"/>
                      <a:pt x="7145" y="1519"/>
                    </a:cubicBezTo>
                    <a:cubicBezTo>
                      <a:pt x="6505" y="1950"/>
                      <a:pt x="6028" y="2546"/>
                      <a:pt x="5448" y="3037"/>
                    </a:cubicBezTo>
                    <a:cubicBezTo>
                      <a:pt x="5299" y="3156"/>
                      <a:pt x="5269" y="3305"/>
                      <a:pt x="5388" y="3469"/>
                    </a:cubicBezTo>
                    <a:cubicBezTo>
                      <a:pt x="5478" y="3647"/>
                      <a:pt x="5567" y="3826"/>
                      <a:pt x="5656" y="4004"/>
                    </a:cubicBezTo>
                    <a:cubicBezTo>
                      <a:pt x="5731" y="4138"/>
                      <a:pt x="5805" y="4272"/>
                      <a:pt x="5880" y="4406"/>
                    </a:cubicBezTo>
                    <a:cubicBezTo>
                      <a:pt x="5894" y="4436"/>
                      <a:pt x="5909" y="4466"/>
                      <a:pt x="5924" y="4496"/>
                    </a:cubicBezTo>
                    <a:cubicBezTo>
                      <a:pt x="5984" y="4615"/>
                      <a:pt x="6043" y="4719"/>
                      <a:pt x="6103" y="4838"/>
                    </a:cubicBezTo>
                    <a:cubicBezTo>
                      <a:pt x="6147" y="4987"/>
                      <a:pt x="6192" y="5121"/>
                      <a:pt x="6252" y="5270"/>
                    </a:cubicBezTo>
                    <a:cubicBezTo>
                      <a:pt x="6296" y="5359"/>
                      <a:pt x="6326" y="5463"/>
                      <a:pt x="6371" y="5552"/>
                    </a:cubicBezTo>
                    <a:lnTo>
                      <a:pt x="6371" y="5538"/>
                    </a:lnTo>
                    <a:cubicBezTo>
                      <a:pt x="6356" y="5642"/>
                      <a:pt x="6356" y="5731"/>
                      <a:pt x="6326" y="5820"/>
                    </a:cubicBezTo>
                    <a:cubicBezTo>
                      <a:pt x="6162" y="6312"/>
                      <a:pt x="5984" y="6818"/>
                      <a:pt x="5552" y="7175"/>
                    </a:cubicBezTo>
                    <a:cubicBezTo>
                      <a:pt x="5463" y="7234"/>
                      <a:pt x="5403" y="7324"/>
                      <a:pt x="5329" y="7413"/>
                    </a:cubicBezTo>
                    <a:cubicBezTo>
                      <a:pt x="4942" y="7860"/>
                      <a:pt x="4585" y="8321"/>
                      <a:pt x="4376" y="8887"/>
                    </a:cubicBezTo>
                    <a:lnTo>
                      <a:pt x="4391" y="8887"/>
                    </a:lnTo>
                    <a:cubicBezTo>
                      <a:pt x="4302" y="9050"/>
                      <a:pt x="4123" y="9229"/>
                      <a:pt x="4138" y="9408"/>
                    </a:cubicBezTo>
                    <a:cubicBezTo>
                      <a:pt x="4153" y="9646"/>
                      <a:pt x="3930" y="9720"/>
                      <a:pt x="3885" y="9899"/>
                    </a:cubicBezTo>
                    <a:cubicBezTo>
                      <a:pt x="3885" y="9914"/>
                      <a:pt x="3885" y="9929"/>
                      <a:pt x="3885" y="9929"/>
                    </a:cubicBezTo>
                    <a:lnTo>
                      <a:pt x="3885" y="9929"/>
                    </a:lnTo>
                    <a:cubicBezTo>
                      <a:pt x="3870" y="10018"/>
                      <a:pt x="3840" y="10107"/>
                      <a:pt x="3840" y="10182"/>
                    </a:cubicBezTo>
                    <a:cubicBezTo>
                      <a:pt x="3825" y="10524"/>
                      <a:pt x="3885" y="10866"/>
                      <a:pt x="3989" y="11179"/>
                    </a:cubicBezTo>
                    <a:cubicBezTo>
                      <a:pt x="4153" y="11715"/>
                      <a:pt x="4078" y="12206"/>
                      <a:pt x="3796" y="12682"/>
                    </a:cubicBezTo>
                    <a:cubicBezTo>
                      <a:pt x="3617" y="13010"/>
                      <a:pt x="3453" y="13352"/>
                      <a:pt x="3379" y="13709"/>
                    </a:cubicBezTo>
                    <a:cubicBezTo>
                      <a:pt x="3275" y="14171"/>
                      <a:pt x="3334" y="14662"/>
                      <a:pt x="3453" y="15123"/>
                    </a:cubicBezTo>
                    <a:lnTo>
                      <a:pt x="3453" y="15109"/>
                    </a:lnTo>
                    <a:cubicBezTo>
                      <a:pt x="3513" y="15466"/>
                      <a:pt x="3572" y="15808"/>
                      <a:pt x="3617" y="16165"/>
                    </a:cubicBezTo>
                    <a:lnTo>
                      <a:pt x="3617" y="16165"/>
                    </a:lnTo>
                    <a:cubicBezTo>
                      <a:pt x="3647" y="16284"/>
                      <a:pt x="3662" y="16404"/>
                      <a:pt x="3677" y="16523"/>
                    </a:cubicBezTo>
                    <a:lnTo>
                      <a:pt x="3662" y="16523"/>
                    </a:lnTo>
                    <a:lnTo>
                      <a:pt x="3677" y="16537"/>
                    </a:lnTo>
                    <a:cubicBezTo>
                      <a:pt x="3677" y="16686"/>
                      <a:pt x="3691" y="16835"/>
                      <a:pt x="3691" y="16969"/>
                    </a:cubicBezTo>
                    <a:cubicBezTo>
                      <a:pt x="3691" y="17148"/>
                      <a:pt x="3691" y="17311"/>
                      <a:pt x="3691" y="17490"/>
                    </a:cubicBezTo>
                    <a:cubicBezTo>
                      <a:pt x="3677" y="17505"/>
                      <a:pt x="3647" y="17520"/>
                      <a:pt x="3632" y="17535"/>
                    </a:cubicBezTo>
                    <a:cubicBezTo>
                      <a:pt x="3617" y="17520"/>
                      <a:pt x="3602" y="17505"/>
                      <a:pt x="3587" y="1747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37"/>
              <p:cNvSpPr/>
              <p:nvPr/>
            </p:nvSpPr>
            <p:spPr>
              <a:xfrm>
                <a:off x="7831399" y="2118492"/>
                <a:ext cx="211496" cy="606419"/>
              </a:xfrm>
              <a:custGeom>
                <a:rect b="b" l="l" r="r" t="t"/>
                <a:pathLst>
                  <a:path extrusionOk="0" h="14216" w="4958">
                    <a:moveTo>
                      <a:pt x="1980" y="2397"/>
                    </a:moveTo>
                    <a:cubicBezTo>
                      <a:pt x="1995" y="2397"/>
                      <a:pt x="2025" y="2397"/>
                      <a:pt x="2040" y="2411"/>
                    </a:cubicBezTo>
                    <a:cubicBezTo>
                      <a:pt x="2055" y="2352"/>
                      <a:pt x="2055" y="2307"/>
                      <a:pt x="2070" y="2248"/>
                    </a:cubicBezTo>
                    <a:cubicBezTo>
                      <a:pt x="2055" y="2248"/>
                      <a:pt x="2025" y="2248"/>
                      <a:pt x="2010" y="2233"/>
                    </a:cubicBezTo>
                    <a:cubicBezTo>
                      <a:pt x="1995" y="2292"/>
                      <a:pt x="1995" y="2337"/>
                      <a:pt x="1980" y="2397"/>
                    </a:cubicBezTo>
                    <a:close/>
                    <a:moveTo>
                      <a:pt x="1578" y="7859"/>
                    </a:moveTo>
                    <a:cubicBezTo>
                      <a:pt x="1593" y="7904"/>
                      <a:pt x="1608" y="7949"/>
                      <a:pt x="1623" y="8008"/>
                    </a:cubicBezTo>
                    <a:cubicBezTo>
                      <a:pt x="1668" y="8097"/>
                      <a:pt x="1712" y="8187"/>
                      <a:pt x="1757" y="8276"/>
                    </a:cubicBezTo>
                    <a:lnTo>
                      <a:pt x="1742" y="8276"/>
                    </a:lnTo>
                    <a:cubicBezTo>
                      <a:pt x="1787" y="8365"/>
                      <a:pt x="1831" y="8455"/>
                      <a:pt x="1861" y="8559"/>
                    </a:cubicBezTo>
                    <a:cubicBezTo>
                      <a:pt x="1936" y="8708"/>
                      <a:pt x="1995" y="8842"/>
                      <a:pt x="2055" y="8991"/>
                    </a:cubicBezTo>
                    <a:cubicBezTo>
                      <a:pt x="2099" y="9095"/>
                      <a:pt x="2144" y="9184"/>
                      <a:pt x="2189" y="9273"/>
                    </a:cubicBezTo>
                    <a:cubicBezTo>
                      <a:pt x="2204" y="9303"/>
                      <a:pt x="2218" y="9348"/>
                      <a:pt x="2218" y="9378"/>
                    </a:cubicBezTo>
                    <a:cubicBezTo>
                      <a:pt x="2293" y="9526"/>
                      <a:pt x="2352" y="9675"/>
                      <a:pt x="2412" y="9824"/>
                    </a:cubicBezTo>
                    <a:cubicBezTo>
                      <a:pt x="2427" y="9884"/>
                      <a:pt x="2442" y="9928"/>
                      <a:pt x="2457" y="9988"/>
                    </a:cubicBezTo>
                    <a:cubicBezTo>
                      <a:pt x="2501" y="10077"/>
                      <a:pt x="2531" y="10166"/>
                      <a:pt x="2576" y="10256"/>
                    </a:cubicBezTo>
                    <a:lnTo>
                      <a:pt x="2576" y="10256"/>
                    </a:lnTo>
                    <a:cubicBezTo>
                      <a:pt x="2635" y="10405"/>
                      <a:pt x="2680" y="10553"/>
                      <a:pt x="2739" y="10702"/>
                    </a:cubicBezTo>
                    <a:cubicBezTo>
                      <a:pt x="2769" y="10777"/>
                      <a:pt x="2799" y="10851"/>
                      <a:pt x="2829" y="10926"/>
                    </a:cubicBezTo>
                    <a:cubicBezTo>
                      <a:pt x="2859" y="11030"/>
                      <a:pt x="2918" y="11134"/>
                      <a:pt x="2829" y="11268"/>
                    </a:cubicBezTo>
                    <a:cubicBezTo>
                      <a:pt x="2739" y="11194"/>
                      <a:pt x="2665" y="11119"/>
                      <a:pt x="2591" y="11060"/>
                    </a:cubicBezTo>
                    <a:lnTo>
                      <a:pt x="2591" y="11074"/>
                    </a:lnTo>
                    <a:lnTo>
                      <a:pt x="2591" y="11060"/>
                    </a:lnTo>
                    <a:cubicBezTo>
                      <a:pt x="2576" y="11030"/>
                      <a:pt x="2561" y="11000"/>
                      <a:pt x="2531" y="10955"/>
                    </a:cubicBezTo>
                    <a:cubicBezTo>
                      <a:pt x="2025" y="11774"/>
                      <a:pt x="1712" y="12608"/>
                      <a:pt x="1504" y="13605"/>
                    </a:cubicBezTo>
                    <a:cubicBezTo>
                      <a:pt x="1504" y="13679"/>
                      <a:pt x="1489" y="13739"/>
                      <a:pt x="1474" y="13813"/>
                    </a:cubicBezTo>
                    <a:cubicBezTo>
                      <a:pt x="1430" y="13947"/>
                      <a:pt x="1385" y="14081"/>
                      <a:pt x="1340" y="14215"/>
                    </a:cubicBezTo>
                    <a:cubicBezTo>
                      <a:pt x="1325" y="14215"/>
                      <a:pt x="1310" y="14200"/>
                      <a:pt x="1281" y="14200"/>
                    </a:cubicBezTo>
                    <a:cubicBezTo>
                      <a:pt x="1310" y="13962"/>
                      <a:pt x="1310" y="13709"/>
                      <a:pt x="1355" y="13471"/>
                    </a:cubicBezTo>
                    <a:cubicBezTo>
                      <a:pt x="1415" y="13114"/>
                      <a:pt x="1519" y="12756"/>
                      <a:pt x="1608" y="12399"/>
                    </a:cubicBezTo>
                    <a:cubicBezTo>
                      <a:pt x="1608" y="12399"/>
                      <a:pt x="1593" y="12414"/>
                      <a:pt x="1593" y="12414"/>
                    </a:cubicBezTo>
                    <a:cubicBezTo>
                      <a:pt x="1653" y="12265"/>
                      <a:pt x="1712" y="12116"/>
                      <a:pt x="1772" y="11968"/>
                    </a:cubicBezTo>
                    <a:lnTo>
                      <a:pt x="1772" y="11968"/>
                    </a:lnTo>
                    <a:lnTo>
                      <a:pt x="2144" y="11194"/>
                    </a:lnTo>
                    <a:lnTo>
                      <a:pt x="2144" y="11194"/>
                    </a:lnTo>
                    <a:cubicBezTo>
                      <a:pt x="2218" y="11030"/>
                      <a:pt x="2293" y="10851"/>
                      <a:pt x="2367" y="10687"/>
                    </a:cubicBezTo>
                    <a:cubicBezTo>
                      <a:pt x="2352" y="10613"/>
                      <a:pt x="2338" y="10539"/>
                      <a:pt x="2323" y="10479"/>
                    </a:cubicBezTo>
                    <a:cubicBezTo>
                      <a:pt x="2099" y="9943"/>
                      <a:pt x="1876" y="9392"/>
                      <a:pt x="1668" y="8857"/>
                    </a:cubicBezTo>
                    <a:lnTo>
                      <a:pt x="1668" y="8871"/>
                    </a:lnTo>
                    <a:cubicBezTo>
                      <a:pt x="1534" y="8559"/>
                      <a:pt x="1400" y="8246"/>
                      <a:pt x="1281" y="7934"/>
                    </a:cubicBezTo>
                    <a:lnTo>
                      <a:pt x="1281" y="7934"/>
                    </a:lnTo>
                    <a:cubicBezTo>
                      <a:pt x="1206" y="7725"/>
                      <a:pt x="1147" y="7532"/>
                      <a:pt x="1072" y="7338"/>
                    </a:cubicBezTo>
                    <a:cubicBezTo>
                      <a:pt x="819" y="6758"/>
                      <a:pt x="685" y="6148"/>
                      <a:pt x="819" y="5522"/>
                    </a:cubicBezTo>
                    <a:cubicBezTo>
                      <a:pt x="879" y="5433"/>
                      <a:pt x="938" y="5329"/>
                      <a:pt x="983" y="5240"/>
                    </a:cubicBezTo>
                    <a:cubicBezTo>
                      <a:pt x="1043" y="5165"/>
                      <a:pt x="1102" y="5091"/>
                      <a:pt x="1162" y="5031"/>
                    </a:cubicBezTo>
                    <a:cubicBezTo>
                      <a:pt x="1281" y="4912"/>
                      <a:pt x="1415" y="4808"/>
                      <a:pt x="1534" y="4704"/>
                    </a:cubicBezTo>
                    <a:cubicBezTo>
                      <a:pt x="1668" y="4585"/>
                      <a:pt x="1802" y="4466"/>
                      <a:pt x="1951" y="4361"/>
                    </a:cubicBezTo>
                    <a:cubicBezTo>
                      <a:pt x="2085" y="4257"/>
                      <a:pt x="2099" y="4123"/>
                      <a:pt x="2055" y="3974"/>
                    </a:cubicBezTo>
                    <a:cubicBezTo>
                      <a:pt x="1980" y="3721"/>
                      <a:pt x="1906" y="3483"/>
                      <a:pt x="1876" y="3230"/>
                    </a:cubicBezTo>
                    <a:cubicBezTo>
                      <a:pt x="1817" y="2858"/>
                      <a:pt x="1623" y="2620"/>
                      <a:pt x="1310" y="2441"/>
                    </a:cubicBezTo>
                    <a:cubicBezTo>
                      <a:pt x="953" y="2248"/>
                      <a:pt x="596" y="2158"/>
                      <a:pt x="209" y="2352"/>
                    </a:cubicBezTo>
                    <a:cubicBezTo>
                      <a:pt x="149" y="2397"/>
                      <a:pt x="75" y="2411"/>
                      <a:pt x="1" y="2352"/>
                    </a:cubicBezTo>
                    <a:cubicBezTo>
                      <a:pt x="30" y="2322"/>
                      <a:pt x="45" y="2292"/>
                      <a:pt x="60" y="2277"/>
                    </a:cubicBezTo>
                    <a:cubicBezTo>
                      <a:pt x="194" y="2203"/>
                      <a:pt x="343" y="2129"/>
                      <a:pt x="492" y="2054"/>
                    </a:cubicBezTo>
                    <a:cubicBezTo>
                      <a:pt x="715" y="2054"/>
                      <a:pt x="938" y="2024"/>
                      <a:pt x="1147" y="2129"/>
                    </a:cubicBezTo>
                    <a:cubicBezTo>
                      <a:pt x="1296" y="2188"/>
                      <a:pt x="1459" y="2263"/>
                      <a:pt x="1623" y="2337"/>
                    </a:cubicBezTo>
                    <a:cubicBezTo>
                      <a:pt x="1683" y="2382"/>
                      <a:pt x="1727" y="2426"/>
                      <a:pt x="1787" y="2486"/>
                    </a:cubicBezTo>
                    <a:cubicBezTo>
                      <a:pt x="1831" y="2263"/>
                      <a:pt x="1861" y="2069"/>
                      <a:pt x="1921" y="1876"/>
                    </a:cubicBezTo>
                    <a:cubicBezTo>
                      <a:pt x="1980" y="1578"/>
                      <a:pt x="2070" y="1295"/>
                      <a:pt x="2144" y="1012"/>
                    </a:cubicBezTo>
                    <a:cubicBezTo>
                      <a:pt x="2159" y="968"/>
                      <a:pt x="2174" y="938"/>
                      <a:pt x="2204" y="893"/>
                    </a:cubicBezTo>
                    <a:cubicBezTo>
                      <a:pt x="2248" y="819"/>
                      <a:pt x="2308" y="759"/>
                      <a:pt x="2352" y="685"/>
                    </a:cubicBezTo>
                    <a:cubicBezTo>
                      <a:pt x="2397" y="640"/>
                      <a:pt x="2427" y="595"/>
                      <a:pt x="2472" y="566"/>
                    </a:cubicBezTo>
                    <a:cubicBezTo>
                      <a:pt x="2591" y="447"/>
                      <a:pt x="2695" y="342"/>
                      <a:pt x="2814" y="238"/>
                    </a:cubicBezTo>
                    <a:cubicBezTo>
                      <a:pt x="3246" y="45"/>
                      <a:pt x="3692" y="0"/>
                      <a:pt x="4139" y="104"/>
                    </a:cubicBezTo>
                    <a:cubicBezTo>
                      <a:pt x="4377" y="164"/>
                      <a:pt x="4600" y="238"/>
                      <a:pt x="4823" y="298"/>
                    </a:cubicBezTo>
                    <a:cubicBezTo>
                      <a:pt x="4957" y="328"/>
                      <a:pt x="4928" y="402"/>
                      <a:pt x="4883" y="491"/>
                    </a:cubicBezTo>
                    <a:cubicBezTo>
                      <a:pt x="4823" y="551"/>
                      <a:pt x="4764" y="536"/>
                      <a:pt x="4689" y="506"/>
                    </a:cubicBezTo>
                    <a:cubicBezTo>
                      <a:pt x="4273" y="298"/>
                      <a:pt x="3826" y="298"/>
                      <a:pt x="3379" y="357"/>
                    </a:cubicBezTo>
                    <a:cubicBezTo>
                      <a:pt x="3231" y="372"/>
                      <a:pt x="3097" y="432"/>
                      <a:pt x="3007" y="566"/>
                    </a:cubicBezTo>
                    <a:cubicBezTo>
                      <a:pt x="2933" y="625"/>
                      <a:pt x="2859" y="700"/>
                      <a:pt x="2799" y="774"/>
                    </a:cubicBezTo>
                    <a:cubicBezTo>
                      <a:pt x="2710" y="908"/>
                      <a:pt x="2605" y="1042"/>
                      <a:pt x="2531" y="1176"/>
                    </a:cubicBezTo>
                    <a:cubicBezTo>
                      <a:pt x="2352" y="1593"/>
                      <a:pt x="2367" y="2024"/>
                      <a:pt x="2397" y="2456"/>
                    </a:cubicBezTo>
                    <a:cubicBezTo>
                      <a:pt x="2412" y="2992"/>
                      <a:pt x="2457" y="3528"/>
                      <a:pt x="2472" y="4064"/>
                    </a:cubicBezTo>
                    <a:cubicBezTo>
                      <a:pt x="2472" y="4376"/>
                      <a:pt x="2367" y="4644"/>
                      <a:pt x="2085" y="4808"/>
                    </a:cubicBezTo>
                    <a:cubicBezTo>
                      <a:pt x="1995" y="4853"/>
                      <a:pt x="1906" y="4912"/>
                      <a:pt x="1831" y="4972"/>
                    </a:cubicBezTo>
                    <a:cubicBezTo>
                      <a:pt x="1668" y="5135"/>
                      <a:pt x="1444" y="5225"/>
                      <a:pt x="1370" y="5463"/>
                    </a:cubicBezTo>
                    <a:lnTo>
                      <a:pt x="1370" y="5463"/>
                    </a:lnTo>
                    <a:cubicBezTo>
                      <a:pt x="1072" y="5820"/>
                      <a:pt x="1057" y="6207"/>
                      <a:pt x="1206" y="6624"/>
                    </a:cubicBezTo>
                    <a:lnTo>
                      <a:pt x="1206" y="6624"/>
                    </a:lnTo>
                    <a:cubicBezTo>
                      <a:pt x="1251" y="6832"/>
                      <a:pt x="1310" y="7026"/>
                      <a:pt x="1370" y="7234"/>
                    </a:cubicBezTo>
                    <a:lnTo>
                      <a:pt x="1370" y="7234"/>
                    </a:lnTo>
                    <a:cubicBezTo>
                      <a:pt x="1444" y="7443"/>
                      <a:pt x="1504" y="7651"/>
                      <a:pt x="1578" y="785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37"/>
              <p:cNvSpPr/>
              <p:nvPr/>
            </p:nvSpPr>
            <p:spPr>
              <a:xfrm>
                <a:off x="7534892" y="1809273"/>
                <a:ext cx="178479" cy="323856"/>
              </a:xfrm>
              <a:custGeom>
                <a:rect b="b" l="l" r="r" t="t"/>
                <a:pathLst>
                  <a:path extrusionOk="0" h="7592" w="4184">
                    <a:moveTo>
                      <a:pt x="715" y="7145"/>
                    </a:moveTo>
                    <a:cubicBezTo>
                      <a:pt x="596" y="7294"/>
                      <a:pt x="462" y="7443"/>
                      <a:pt x="328" y="7591"/>
                    </a:cubicBezTo>
                    <a:cubicBezTo>
                      <a:pt x="358" y="7547"/>
                      <a:pt x="373" y="7487"/>
                      <a:pt x="417" y="7428"/>
                    </a:cubicBezTo>
                    <a:cubicBezTo>
                      <a:pt x="75" y="7085"/>
                      <a:pt x="0" y="6639"/>
                      <a:pt x="15" y="6177"/>
                    </a:cubicBezTo>
                    <a:cubicBezTo>
                      <a:pt x="15" y="5865"/>
                      <a:pt x="30" y="5567"/>
                      <a:pt x="75" y="5269"/>
                    </a:cubicBezTo>
                    <a:cubicBezTo>
                      <a:pt x="149" y="4763"/>
                      <a:pt x="358" y="4332"/>
                      <a:pt x="685" y="3945"/>
                    </a:cubicBezTo>
                    <a:cubicBezTo>
                      <a:pt x="1310" y="3215"/>
                      <a:pt x="1995" y="2560"/>
                      <a:pt x="2754" y="1980"/>
                    </a:cubicBezTo>
                    <a:cubicBezTo>
                      <a:pt x="3022" y="1771"/>
                      <a:pt x="3305" y="1578"/>
                      <a:pt x="3483" y="1280"/>
                    </a:cubicBezTo>
                    <a:cubicBezTo>
                      <a:pt x="3662" y="1176"/>
                      <a:pt x="3692" y="997"/>
                      <a:pt x="3707" y="804"/>
                    </a:cubicBezTo>
                    <a:cubicBezTo>
                      <a:pt x="3722" y="506"/>
                      <a:pt x="3826" y="238"/>
                      <a:pt x="4079" y="45"/>
                    </a:cubicBezTo>
                    <a:cubicBezTo>
                      <a:pt x="4094" y="30"/>
                      <a:pt x="4124" y="30"/>
                      <a:pt x="4183" y="0"/>
                    </a:cubicBezTo>
                    <a:cubicBezTo>
                      <a:pt x="4168" y="75"/>
                      <a:pt x="4168" y="134"/>
                      <a:pt x="4153" y="164"/>
                    </a:cubicBezTo>
                    <a:cubicBezTo>
                      <a:pt x="3990" y="342"/>
                      <a:pt x="3930" y="566"/>
                      <a:pt x="3930" y="789"/>
                    </a:cubicBezTo>
                    <a:cubicBezTo>
                      <a:pt x="3915" y="1057"/>
                      <a:pt x="3841" y="1280"/>
                      <a:pt x="3647" y="1459"/>
                    </a:cubicBezTo>
                    <a:cubicBezTo>
                      <a:pt x="3424" y="1682"/>
                      <a:pt x="3216" y="1905"/>
                      <a:pt x="2977" y="2099"/>
                    </a:cubicBezTo>
                    <a:cubicBezTo>
                      <a:pt x="2382" y="2531"/>
                      <a:pt x="1846" y="3037"/>
                      <a:pt x="1340" y="3558"/>
                    </a:cubicBezTo>
                    <a:cubicBezTo>
                      <a:pt x="1072" y="3826"/>
                      <a:pt x="849" y="4138"/>
                      <a:pt x="640" y="4451"/>
                    </a:cubicBezTo>
                    <a:cubicBezTo>
                      <a:pt x="402" y="4823"/>
                      <a:pt x="328" y="5269"/>
                      <a:pt x="298" y="5701"/>
                    </a:cubicBezTo>
                    <a:cubicBezTo>
                      <a:pt x="268" y="6237"/>
                      <a:pt x="343" y="6758"/>
                      <a:pt x="492" y="7294"/>
                    </a:cubicBezTo>
                    <a:cubicBezTo>
                      <a:pt x="581" y="7234"/>
                      <a:pt x="655" y="7190"/>
                      <a:pt x="715" y="714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37"/>
              <p:cNvSpPr/>
              <p:nvPr/>
            </p:nvSpPr>
            <p:spPr>
              <a:xfrm>
                <a:off x="7273278" y="2637839"/>
                <a:ext cx="156894" cy="148022"/>
              </a:xfrm>
              <a:custGeom>
                <a:rect b="b" l="l" r="r" t="t"/>
                <a:pathLst>
                  <a:path extrusionOk="0" h="3470" w="3678">
                    <a:moveTo>
                      <a:pt x="3677" y="3082"/>
                    </a:moveTo>
                    <a:lnTo>
                      <a:pt x="3618" y="3142"/>
                    </a:lnTo>
                    <a:cubicBezTo>
                      <a:pt x="3469" y="3008"/>
                      <a:pt x="3320" y="3097"/>
                      <a:pt x="3186" y="3112"/>
                    </a:cubicBezTo>
                    <a:cubicBezTo>
                      <a:pt x="2606" y="3216"/>
                      <a:pt x="2025" y="3320"/>
                      <a:pt x="1460" y="3395"/>
                    </a:cubicBezTo>
                    <a:cubicBezTo>
                      <a:pt x="953" y="3469"/>
                      <a:pt x="552" y="3276"/>
                      <a:pt x="284" y="2859"/>
                    </a:cubicBezTo>
                    <a:cubicBezTo>
                      <a:pt x="60" y="2516"/>
                      <a:pt x="1" y="2144"/>
                      <a:pt x="75" y="1757"/>
                    </a:cubicBezTo>
                    <a:cubicBezTo>
                      <a:pt x="90" y="1609"/>
                      <a:pt x="135" y="1475"/>
                      <a:pt x="165" y="1326"/>
                    </a:cubicBezTo>
                    <a:lnTo>
                      <a:pt x="165" y="1341"/>
                    </a:lnTo>
                    <a:cubicBezTo>
                      <a:pt x="313" y="998"/>
                      <a:pt x="477" y="671"/>
                      <a:pt x="641" y="328"/>
                    </a:cubicBezTo>
                    <a:cubicBezTo>
                      <a:pt x="686" y="284"/>
                      <a:pt x="715" y="224"/>
                      <a:pt x="760" y="165"/>
                    </a:cubicBezTo>
                    <a:cubicBezTo>
                      <a:pt x="820" y="105"/>
                      <a:pt x="879" y="60"/>
                      <a:pt x="953" y="1"/>
                    </a:cubicBezTo>
                    <a:cubicBezTo>
                      <a:pt x="953" y="1"/>
                      <a:pt x="998" y="31"/>
                      <a:pt x="1013" y="46"/>
                    </a:cubicBezTo>
                    <a:lnTo>
                      <a:pt x="1013" y="46"/>
                    </a:lnTo>
                    <a:cubicBezTo>
                      <a:pt x="983" y="135"/>
                      <a:pt x="939" y="224"/>
                      <a:pt x="909" y="328"/>
                    </a:cubicBezTo>
                    <a:lnTo>
                      <a:pt x="909" y="314"/>
                    </a:lnTo>
                    <a:cubicBezTo>
                      <a:pt x="715" y="730"/>
                      <a:pt x="522" y="1147"/>
                      <a:pt x="358" y="1564"/>
                    </a:cubicBezTo>
                    <a:cubicBezTo>
                      <a:pt x="269" y="1787"/>
                      <a:pt x="224" y="2040"/>
                      <a:pt x="313" y="2278"/>
                    </a:cubicBezTo>
                    <a:cubicBezTo>
                      <a:pt x="313" y="2353"/>
                      <a:pt x="328" y="2412"/>
                      <a:pt x="343" y="2487"/>
                    </a:cubicBezTo>
                    <a:cubicBezTo>
                      <a:pt x="418" y="2621"/>
                      <a:pt x="507" y="2755"/>
                      <a:pt x="581" y="2889"/>
                    </a:cubicBezTo>
                    <a:cubicBezTo>
                      <a:pt x="596" y="2903"/>
                      <a:pt x="611" y="2918"/>
                      <a:pt x="626" y="2933"/>
                    </a:cubicBezTo>
                    <a:cubicBezTo>
                      <a:pt x="700" y="2978"/>
                      <a:pt x="775" y="3037"/>
                      <a:pt x="864" y="3097"/>
                    </a:cubicBezTo>
                    <a:cubicBezTo>
                      <a:pt x="1087" y="3246"/>
                      <a:pt x="1326" y="3290"/>
                      <a:pt x="1579" y="3201"/>
                    </a:cubicBezTo>
                    <a:cubicBezTo>
                      <a:pt x="1713" y="3171"/>
                      <a:pt x="1847" y="3157"/>
                      <a:pt x="1981" y="3142"/>
                    </a:cubicBezTo>
                    <a:cubicBezTo>
                      <a:pt x="1995" y="3157"/>
                      <a:pt x="2010" y="3157"/>
                      <a:pt x="2025" y="3142"/>
                    </a:cubicBezTo>
                    <a:cubicBezTo>
                      <a:pt x="2129" y="3127"/>
                      <a:pt x="2248" y="3112"/>
                      <a:pt x="2368" y="3097"/>
                    </a:cubicBezTo>
                    <a:lnTo>
                      <a:pt x="2382" y="3097"/>
                    </a:lnTo>
                    <a:lnTo>
                      <a:pt x="2412" y="3082"/>
                    </a:lnTo>
                    <a:cubicBezTo>
                      <a:pt x="2516" y="3067"/>
                      <a:pt x="2635" y="3052"/>
                      <a:pt x="2740" y="3037"/>
                    </a:cubicBezTo>
                    <a:cubicBezTo>
                      <a:pt x="2933" y="2993"/>
                      <a:pt x="3112" y="2963"/>
                      <a:pt x="3290" y="2918"/>
                    </a:cubicBezTo>
                    <a:cubicBezTo>
                      <a:pt x="3380" y="2903"/>
                      <a:pt x="3469" y="2874"/>
                      <a:pt x="3558" y="2859"/>
                    </a:cubicBezTo>
                    <a:cubicBezTo>
                      <a:pt x="3603" y="2859"/>
                      <a:pt x="3633" y="2874"/>
                      <a:pt x="3648" y="2874"/>
                    </a:cubicBezTo>
                    <a:cubicBezTo>
                      <a:pt x="3663" y="2948"/>
                      <a:pt x="3663" y="3008"/>
                      <a:pt x="3677" y="3082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37"/>
              <p:cNvSpPr/>
              <p:nvPr/>
            </p:nvSpPr>
            <p:spPr>
              <a:xfrm>
                <a:off x="7924093" y="1952770"/>
                <a:ext cx="99733" cy="50805"/>
              </a:xfrm>
              <a:custGeom>
                <a:rect b="b" l="l" r="r" t="t"/>
                <a:pathLst>
                  <a:path extrusionOk="0" h="1191" w="2338">
                    <a:moveTo>
                      <a:pt x="194" y="0"/>
                    </a:moveTo>
                    <a:lnTo>
                      <a:pt x="671" y="119"/>
                    </a:lnTo>
                    <a:lnTo>
                      <a:pt x="1177" y="462"/>
                    </a:lnTo>
                    <a:cubicBezTo>
                      <a:pt x="1221" y="536"/>
                      <a:pt x="1281" y="625"/>
                      <a:pt x="1400" y="610"/>
                    </a:cubicBezTo>
                    <a:cubicBezTo>
                      <a:pt x="1519" y="491"/>
                      <a:pt x="1623" y="387"/>
                      <a:pt x="1742" y="283"/>
                    </a:cubicBezTo>
                    <a:cubicBezTo>
                      <a:pt x="1891" y="134"/>
                      <a:pt x="2055" y="119"/>
                      <a:pt x="2248" y="164"/>
                    </a:cubicBezTo>
                    <a:cubicBezTo>
                      <a:pt x="2338" y="179"/>
                      <a:pt x="2323" y="238"/>
                      <a:pt x="2323" y="298"/>
                    </a:cubicBezTo>
                    <a:cubicBezTo>
                      <a:pt x="2129" y="328"/>
                      <a:pt x="1951" y="417"/>
                      <a:pt x="1832" y="566"/>
                    </a:cubicBezTo>
                    <a:cubicBezTo>
                      <a:pt x="1698" y="744"/>
                      <a:pt x="1608" y="953"/>
                      <a:pt x="1489" y="1146"/>
                    </a:cubicBezTo>
                    <a:lnTo>
                      <a:pt x="1504" y="1131"/>
                    </a:lnTo>
                    <a:cubicBezTo>
                      <a:pt x="1370" y="1191"/>
                      <a:pt x="1326" y="1131"/>
                      <a:pt x="1281" y="1012"/>
                    </a:cubicBezTo>
                    <a:cubicBezTo>
                      <a:pt x="1058" y="536"/>
                      <a:pt x="656" y="298"/>
                      <a:pt x="165" y="164"/>
                    </a:cubicBezTo>
                    <a:cubicBezTo>
                      <a:pt x="120" y="149"/>
                      <a:pt x="75" y="149"/>
                      <a:pt x="1" y="119"/>
                    </a:cubicBezTo>
                    <a:cubicBezTo>
                      <a:pt x="90" y="75"/>
                      <a:pt x="135" y="3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37"/>
              <p:cNvSpPr/>
              <p:nvPr/>
            </p:nvSpPr>
            <p:spPr>
              <a:xfrm>
                <a:off x="7572345" y="2879789"/>
                <a:ext cx="122598" cy="60360"/>
              </a:xfrm>
              <a:custGeom>
                <a:rect b="b" l="l" r="r" t="t"/>
                <a:pathLst>
                  <a:path extrusionOk="0" h="1415" w="2874">
                    <a:moveTo>
                      <a:pt x="1459" y="119"/>
                    </a:moveTo>
                    <a:cubicBezTo>
                      <a:pt x="1534" y="89"/>
                      <a:pt x="1593" y="75"/>
                      <a:pt x="1668" y="60"/>
                    </a:cubicBezTo>
                    <a:cubicBezTo>
                      <a:pt x="1787" y="45"/>
                      <a:pt x="1906" y="15"/>
                      <a:pt x="2025" y="0"/>
                    </a:cubicBezTo>
                    <a:lnTo>
                      <a:pt x="2040" y="15"/>
                    </a:lnTo>
                    <a:lnTo>
                      <a:pt x="2055" y="0"/>
                    </a:lnTo>
                    <a:lnTo>
                      <a:pt x="2546" y="0"/>
                    </a:lnTo>
                    <a:cubicBezTo>
                      <a:pt x="2635" y="45"/>
                      <a:pt x="2710" y="75"/>
                      <a:pt x="2799" y="119"/>
                    </a:cubicBezTo>
                    <a:cubicBezTo>
                      <a:pt x="2829" y="164"/>
                      <a:pt x="2844" y="208"/>
                      <a:pt x="2873" y="268"/>
                    </a:cubicBezTo>
                    <a:cubicBezTo>
                      <a:pt x="2799" y="268"/>
                      <a:pt x="2754" y="283"/>
                      <a:pt x="2725" y="268"/>
                    </a:cubicBezTo>
                    <a:cubicBezTo>
                      <a:pt x="2397" y="164"/>
                      <a:pt x="2070" y="223"/>
                      <a:pt x="1742" y="283"/>
                    </a:cubicBezTo>
                    <a:cubicBezTo>
                      <a:pt x="1355" y="372"/>
                      <a:pt x="983" y="476"/>
                      <a:pt x="670" y="759"/>
                    </a:cubicBezTo>
                    <a:lnTo>
                      <a:pt x="670" y="759"/>
                    </a:lnTo>
                    <a:cubicBezTo>
                      <a:pt x="670" y="759"/>
                      <a:pt x="670" y="759"/>
                      <a:pt x="670" y="759"/>
                    </a:cubicBezTo>
                    <a:cubicBezTo>
                      <a:pt x="551" y="849"/>
                      <a:pt x="447" y="938"/>
                      <a:pt x="343" y="1042"/>
                    </a:cubicBezTo>
                    <a:lnTo>
                      <a:pt x="343" y="1042"/>
                    </a:lnTo>
                    <a:cubicBezTo>
                      <a:pt x="254" y="1161"/>
                      <a:pt x="149" y="1280"/>
                      <a:pt x="45" y="1414"/>
                    </a:cubicBezTo>
                    <a:cubicBezTo>
                      <a:pt x="30" y="1340"/>
                      <a:pt x="16" y="1310"/>
                      <a:pt x="1" y="1265"/>
                    </a:cubicBezTo>
                    <a:cubicBezTo>
                      <a:pt x="105" y="1042"/>
                      <a:pt x="209" y="819"/>
                      <a:pt x="403" y="655"/>
                    </a:cubicBezTo>
                    <a:cubicBezTo>
                      <a:pt x="477" y="610"/>
                      <a:pt x="551" y="551"/>
                      <a:pt x="641" y="491"/>
                    </a:cubicBezTo>
                    <a:cubicBezTo>
                      <a:pt x="790" y="402"/>
                      <a:pt x="953" y="313"/>
                      <a:pt x="1117" y="223"/>
                    </a:cubicBezTo>
                    <a:cubicBezTo>
                      <a:pt x="1236" y="194"/>
                      <a:pt x="1340" y="149"/>
                      <a:pt x="1459" y="11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37"/>
              <p:cNvSpPr/>
              <p:nvPr/>
            </p:nvSpPr>
            <p:spPr>
              <a:xfrm>
                <a:off x="7534892" y="2994707"/>
                <a:ext cx="12115" cy="12712"/>
              </a:xfrm>
              <a:custGeom>
                <a:rect b="b" l="l" r="r" t="t"/>
                <a:pathLst>
                  <a:path extrusionOk="0" h="298" w="284">
                    <a:moveTo>
                      <a:pt x="283" y="298"/>
                    </a:moveTo>
                    <a:cubicBezTo>
                      <a:pt x="179" y="194"/>
                      <a:pt x="90" y="104"/>
                      <a:pt x="0" y="0"/>
                    </a:cubicBezTo>
                    <a:cubicBezTo>
                      <a:pt x="90" y="104"/>
                      <a:pt x="179" y="194"/>
                      <a:pt x="283" y="29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37"/>
              <p:cNvSpPr/>
              <p:nvPr/>
            </p:nvSpPr>
            <p:spPr>
              <a:xfrm>
                <a:off x="7267562" y="3067735"/>
                <a:ext cx="4522" cy="19708"/>
              </a:xfrm>
              <a:custGeom>
                <a:rect b="b" l="l" r="r" t="t"/>
                <a:pathLst>
                  <a:path extrusionOk="0" h="462" w="106">
                    <a:moveTo>
                      <a:pt x="105" y="461"/>
                    </a:moveTo>
                    <a:cubicBezTo>
                      <a:pt x="75" y="298"/>
                      <a:pt x="46" y="149"/>
                      <a:pt x="1" y="0"/>
                    </a:cubicBezTo>
                    <a:cubicBezTo>
                      <a:pt x="46" y="149"/>
                      <a:pt x="75" y="298"/>
                      <a:pt x="105" y="46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37"/>
              <p:cNvSpPr/>
              <p:nvPr/>
            </p:nvSpPr>
            <p:spPr>
              <a:xfrm>
                <a:off x="7797743" y="3145157"/>
                <a:ext cx="19111" cy="1962"/>
              </a:xfrm>
              <a:custGeom>
                <a:rect b="b" l="l" r="r" t="t"/>
                <a:pathLst>
                  <a:path extrusionOk="0" h="46" w="448">
                    <a:moveTo>
                      <a:pt x="447" y="46"/>
                    </a:moveTo>
                    <a:cubicBezTo>
                      <a:pt x="298" y="31"/>
                      <a:pt x="150" y="16"/>
                      <a:pt x="1" y="1"/>
                    </a:cubicBezTo>
                    <a:cubicBezTo>
                      <a:pt x="150" y="16"/>
                      <a:pt x="298" y="31"/>
                      <a:pt x="447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37"/>
              <p:cNvSpPr/>
              <p:nvPr/>
            </p:nvSpPr>
            <p:spPr>
              <a:xfrm>
                <a:off x="7739346" y="2762312"/>
                <a:ext cx="7038" cy="14632"/>
              </a:xfrm>
              <a:custGeom>
                <a:rect b="b" l="l" r="r" t="t"/>
                <a:pathLst>
                  <a:path extrusionOk="0" h="343" w="165">
                    <a:moveTo>
                      <a:pt x="164" y="343"/>
                    </a:moveTo>
                    <a:cubicBezTo>
                      <a:pt x="105" y="224"/>
                      <a:pt x="45" y="119"/>
                      <a:pt x="0" y="0"/>
                    </a:cubicBezTo>
                    <a:cubicBezTo>
                      <a:pt x="45" y="119"/>
                      <a:pt x="105" y="224"/>
                      <a:pt x="164" y="343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37"/>
              <p:cNvSpPr/>
              <p:nvPr/>
            </p:nvSpPr>
            <p:spPr>
              <a:xfrm>
                <a:off x="7340591" y="2771825"/>
                <a:ext cx="17191" cy="2602"/>
              </a:xfrm>
              <a:custGeom>
                <a:rect b="b" l="l" r="r" t="t"/>
                <a:pathLst>
                  <a:path extrusionOk="0" h="61" w="403">
                    <a:moveTo>
                      <a:pt x="403" y="1"/>
                    </a:moveTo>
                    <a:cubicBezTo>
                      <a:pt x="269" y="16"/>
                      <a:pt x="135" y="30"/>
                      <a:pt x="1" y="60"/>
                    </a:cubicBezTo>
                    <a:cubicBezTo>
                      <a:pt x="135" y="30"/>
                      <a:pt x="269" y="16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37"/>
              <p:cNvSpPr/>
              <p:nvPr/>
            </p:nvSpPr>
            <p:spPr>
              <a:xfrm>
                <a:off x="7486008" y="3515973"/>
                <a:ext cx="17831" cy="1962"/>
              </a:xfrm>
              <a:custGeom>
                <a:rect b="b" l="l" r="r" t="t"/>
                <a:pathLst>
                  <a:path extrusionOk="0" h="46" w="418">
                    <a:moveTo>
                      <a:pt x="417" y="1"/>
                    </a:moveTo>
                    <a:cubicBezTo>
                      <a:pt x="283" y="16"/>
                      <a:pt x="134" y="31"/>
                      <a:pt x="0" y="45"/>
                    </a:cubicBezTo>
                    <a:cubicBezTo>
                      <a:pt x="134" y="31"/>
                      <a:pt x="283" y="16"/>
                      <a:pt x="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37"/>
              <p:cNvSpPr/>
              <p:nvPr/>
            </p:nvSpPr>
            <p:spPr>
              <a:xfrm>
                <a:off x="7699974" y="3192165"/>
                <a:ext cx="13992" cy="1962"/>
              </a:xfrm>
              <a:custGeom>
                <a:rect b="b" l="l" r="r" t="t"/>
                <a:pathLst>
                  <a:path extrusionOk="0" h="46" w="328">
                    <a:moveTo>
                      <a:pt x="328" y="0"/>
                    </a:moveTo>
                    <a:cubicBezTo>
                      <a:pt x="224" y="15"/>
                      <a:pt x="105" y="30"/>
                      <a:pt x="0" y="45"/>
                    </a:cubicBezTo>
                    <a:cubicBezTo>
                      <a:pt x="105" y="30"/>
                      <a:pt x="224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37"/>
              <p:cNvSpPr/>
              <p:nvPr/>
            </p:nvSpPr>
            <p:spPr>
              <a:xfrm>
                <a:off x="7661881" y="3651878"/>
                <a:ext cx="14632" cy="2559"/>
              </a:xfrm>
              <a:custGeom>
                <a:rect b="b" l="l" r="r" t="t"/>
                <a:pathLst>
                  <a:path extrusionOk="0" h="60" w="343">
                    <a:moveTo>
                      <a:pt x="343" y="60"/>
                    </a:moveTo>
                    <a:cubicBezTo>
                      <a:pt x="224" y="45"/>
                      <a:pt x="119" y="15"/>
                      <a:pt x="0" y="0"/>
                    </a:cubicBezTo>
                    <a:cubicBezTo>
                      <a:pt x="119" y="15"/>
                      <a:pt x="224" y="45"/>
                      <a:pt x="343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7"/>
              <p:cNvSpPr/>
              <p:nvPr/>
            </p:nvSpPr>
            <p:spPr>
              <a:xfrm>
                <a:off x="7376166" y="2767388"/>
                <a:ext cx="13992" cy="1962"/>
              </a:xfrm>
              <a:custGeom>
                <a:rect b="b" l="l" r="r" t="t"/>
                <a:pathLst>
                  <a:path extrusionOk="0" h="46" w="328">
                    <a:moveTo>
                      <a:pt x="328" y="0"/>
                    </a:moveTo>
                    <a:cubicBezTo>
                      <a:pt x="223" y="15"/>
                      <a:pt x="104" y="30"/>
                      <a:pt x="0" y="45"/>
                    </a:cubicBezTo>
                    <a:cubicBezTo>
                      <a:pt x="104" y="30"/>
                      <a:pt x="223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37"/>
              <p:cNvSpPr/>
              <p:nvPr/>
            </p:nvSpPr>
            <p:spPr>
              <a:xfrm>
                <a:off x="7359658" y="2769905"/>
                <a:ext cx="14632" cy="1962"/>
              </a:xfrm>
              <a:custGeom>
                <a:rect b="b" l="l" r="r" t="t"/>
                <a:pathLst>
                  <a:path extrusionOk="0" h="46" w="343">
                    <a:moveTo>
                      <a:pt x="343" y="1"/>
                    </a:moveTo>
                    <a:cubicBezTo>
                      <a:pt x="223" y="16"/>
                      <a:pt x="104" y="31"/>
                      <a:pt x="0" y="46"/>
                    </a:cubicBezTo>
                    <a:cubicBezTo>
                      <a:pt x="104" y="31"/>
                      <a:pt x="223" y="16"/>
                      <a:pt x="3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7"/>
              <p:cNvSpPr/>
              <p:nvPr/>
            </p:nvSpPr>
            <p:spPr>
              <a:xfrm>
                <a:off x="7957749" y="3724864"/>
                <a:ext cx="12115" cy="4522"/>
              </a:xfrm>
              <a:custGeom>
                <a:rect b="b" l="l" r="r" t="t"/>
                <a:pathLst>
                  <a:path extrusionOk="0" h="106" w="284">
                    <a:moveTo>
                      <a:pt x="284" y="1"/>
                    </a:moveTo>
                    <a:cubicBezTo>
                      <a:pt x="194" y="31"/>
                      <a:pt x="90" y="75"/>
                      <a:pt x="1" y="105"/>
                    </a:cubicBezTo>
                    <a:cubicBezTo>
                      <a:pt x="90" y="75"/>
                      <a:pt x="194" y="3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7"/>
              <p:cNvSpPr/>
              <p:nvPr/>
            </p:nvSpPr>
            <p:spPr>
              <a:xfrm>
                <a:off x="7476495" y="3236614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19" y="0"/>
                    </a:moveTo>
                    <a:cubicBezTo>
                      <a:pt x="89" y="90"/>
                      <a:pt x="45" y="179"/>
                      <a:pt x="0" y="268"/>
                    </a:cubicBezTo>
                    <a:cubicBezTo>
                      <a:pt x="45" y="179"/>
                      <a:pt x="89" y="9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37"/>
              <p:cNvSpPr/>
              <p:nvPr/>
            </p:nvSpPr>
            <p:spPr>
              <a:xfrm>
                <a:off x="7873331" y="2333099"/>
                <a:ext cx="7636" cy="8915"/>
              </a:xfrm>
              <a:custGeom>
                <a:rect b="b" l="l" r="r" t="t"/>
                <a:pathLst>
                  <a:path extrusionOk="0" h="209" w="179">
                    <a:moveTo>
                      <a:pt x="179" y="0"/>
                    </a:moveTo>
                    <a:cubicBezTo>
                      <a:pt x="119" y="60"/>
                      <a:pt x="60" y="134"/>
                      <a:pt x="0" y="209"/>
                    </a:cubicBezTo>
                    <a:cubicBezTo>
                      <a:pt x="60" y="134"/>
                      <a:pt x="119" y="60"/>
                      <a:pt x="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37"/>
              <p:cNvSpPr/>
              <p:nvPr/>
            </p:nvSpPr>
            <p:spPr>
              <a:xfrm>
                <a:off x="7852344" y="3126132"/>
                <a:ext cx="14674" cy="2559"/>
              </a:xfrm>
              <a:custGeom>
                <a:rect b="b" l="l" r="r" t="t"/>
                <a:pathLst>
                  <a:path extrusionOk="0" h="60" w="344">
                    <a:moveTo>
                      <a:pt x="343" y="0"/>
                    </a:moveTo>
                    <a:cubicBezTo>
                      <a:pt x="224" y="30"/>
                      <a:pt x="120" y="45"/>
                      <a:pt x="1" y="60"/>
                    </a:cubicBezTo>
                    <a:cubicBezTo>
                      <a:pt x="120" y="45"/>
                      <a:pt x="224" y="30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7"/>
              <p:cNvSpPr/>
              <p:nvPr/>
            </p:nvSpPr>
            <p:spPr>
              <a:xfrm>
                <a:off x="7880284" y="3121696"/>
                <a:ext cx="14674" cy="2559"/>
              </a:xfrm>
              <a:custGeom>
                <a:rect b="b" l="l" r="r" t="t"/>
                <a:pathLst>
                  <a:path extrusionOk="0" h="60" w="344">
                    <a:moveTo>
                      <a:pt x="343" y="0"/>
                    </a:moveTo>
                    <a:cubicBezTo>
                      <a:pt x="239" y="15"/>
                      <a:pt x="120" y="30"/>
                      <a:pt x="1" y="60"/>
                    </a:cubicBezTo>
                    <a:cubicBezTo>
                      <a:pt x="120" y="30"/>
                      <a:pt x="239" y="15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7"/>
              <p:cNvSpPr/>
              <p:nvPr/>
            </p:nvSpPr>
            <p:spPr>
              <a:xfrm>
                <a:off x="7549481" y="3581366"/>
                <a:ext cx="5119" cy="12115"/>
              </a:xfrm>
              <a:custGeom>
                <a:rect b="b" l="l" r="r" t="t"/>
                <a:pathLst>
                  <a:path extrusionOk="0" h="284" w="120">
                    <a:moveTo>
                      <a:pt x="1" y="1"/>
                    </a:moveTo>
                    <a:cubicBezTo>
                      <a:pt x="45" y="90"/>
                      <a:pt x="75" y="180"/>
                      <a:pt x="120" y="284"/>
                    </a:cubicBezTo>
                    <a:cubicBezTo>
                      <a:pt x="75" y="180"/>
                      <a:pt x="45" y="9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>
                <a:off x="7526020" y="2347048"/>
                <a:ext cx="64157" cy="95297"/>
              </a:xfrm>
              <a:custGeom>
                <a:rect b="b" l="l" r="r" t="t"/>
                <a:pathLst>
                  <a:path extrusionOk="0" h="2234" w="1504">
                    <a:moveTo>
                      <a:pt x="1503" y="2204"/>
                    </a:moveTo>
                    <a:cubicBezTo>
                      <a:pt x="834" y="2233"/>
                      <a:pt x="0" y="715"/>
                      <a:pt x="357" y="1"/>
                    </a:cubicBezTo>
                    <a:cubicBezTo>
                      <a:pt x="387" y="120"/>
                      <a:pt x="417" y="209"/>
                      <a:pt x="432" y="283"/>
                    </a:cubicBezTo>
                    <a:cubicBezTo>
                      <a:pt x="461" y="403"/>
                      <a:pt x="476" y="536"/>
                      <a:pt x="491" y="656"/>
                    </a:cubicBezTo>
                    <a:cubicBezTo>
                      <a:pt x="566" y="1057"/>
                      <a:pt x="729" y="1385"/>
                      <a:pt x="1012" y="1668"/>
                    </a:cubicBezTo>
                    <a:cubicBezTo>
                      <a:pt x="1191" y="1846"/>
                      <a:pt x="1340" y="2025"/>
                      <a:pt x="1503" y="2204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>
                <a:off x="7725355" y="2536913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20" y="60"/>
                    </a:moveTo>
                    <a:cubicBezTo>
                      <a:pt x="105" y="134"/>
                      <a:pt x="75" y="194"/>
                      <a:pt x="60" y="268"/>
                    </a:cubicBezTo>
                    <a:cubicBezTo>
                      <a:pt x="46" y="253"/>
                      <a:pt x="16" y="238"/>
                      <a:pt x="1" y="224"/>
                    </a:cubicBezTo>
                    <a:cubicBezTo>
                      <a:pt x="16" y="149"/>
                      <a:pt x="46" y="75"/>
                      <a:pt x="75" y="0"/>
                    </a:cubicBezTo>
                    <a:cubicBezTo>
                      <a:pt x="90" y="30"/>
                      <a:pt x="105" y="45"/>
                      <a:pt x="120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7"/>
              <p:cNvSpPr/>
              <p:nvPr/>
            </p:nvSpPr>
            <p:spPr>
              <a:xfrm>
                <a:off x="7732990" y="2515329"/>
                <a:ext cx="1322" cy="22267"/>
              </a:xfrm>
              <a:custGeom>
                <a:rect b="b" l="l" r="r" t="t"/>
                <a:pathLst>
                  <a:path extrusionOk="0" h="522" w="31">
                    <a:moveTo>
                      <a:pt x="0" y="0"/>
                    </a:moveTo>
                    <a:cubicBezTo>
                      <a:pt x="15" y="15"/>
                      <a:pt x="30" y="15"/>
                      <a:pt x="30" y="30"/>
                    </a:cubicBezTo>
                    <a:cubicBezTo>
                      <a:pt x="30" y="194"/>
                      <a:pt x="15" y="357"/>
                      <a:pt x="0" y="521"/>
                    </a:cubicBezTo>
                    <a:cubicBezTo>
                      <a:pt x="0" y="342"/>
                      <a:pt x="0" y="17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37"/>
              <p:cNvSpPr/>
              <p:nvPr/>
            </p:nvSpPr>
            <p:spPr>
              <a:xfrm>
                <a:off x="7728554" y="2302599"/>
                <a:ext cx="1322" cy="9555"/>
              </a:xfrm>
              <a:custGeom>
                <a:rect b="b" l="l" r="r" t="t"/>
                <a:pathLst>
                  <a:path extrusionOk="0" h="224" w="31">
                    <a:moveTo>
                      <a:pt x="30" y="1"/>
                    </a:moveTo>
                    <a:lnTo>
                      <a:pt x="30" y="224"/>
                    </a:lnTo>
                    <a:lnTo>
                      <a:pt x="0" y="224"/>
                    </a:lnTo>
                    <a:lnTo>
                      <a:pt x="0" y="1"/>
                    </a:lnTo>
                    <a:cubicBezTo>
                      <a:pt x="0" y="1"/>
                      <a:pt x="1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>
                <a:off x="7915860" y="2213702"/>
                <a:ext cx="3839" cy="7678"/>
              </a:xfrm>
              <a:custGeom>
                <a:rect b="b" l="l" r="r" t="t"/>
                <a:pathLst>
                  <a:path extrusionOk="0" h="180" w="90">
                    <a:moveTo>
                      <a:pt x="0" y="165"/>
                    </a:moveTo>
                    <a:cubicBezTo>
                      <a:pt x="15" y="105"/>
                      <a:pt x="15" y="60"/>
                      <a:pt x="30" y="1"/>
                    </a:cubicBezTo>
                    <a:cubicBezTo>
                      <a:pt x="45" y="16"/>
                      <a:pt x="75" y="16"/>
                      <a:pt x="90" y="16"/>
                    </a:cubicBezTo>
                    <a:cubicBezTo>
                      <a:pt x="75" y="75"/>
                      <a:pt x="75" y="120"/>
                      <a:pt x="60" y="179"/>
                    </a:cubicBezTo>
                    <a:cubicBezTo>
                      <a:pt x="45" y="165"/>
                      <a:pt x="15" y="165"/>
                      <a:pt x="0" y="16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8" name="Google Shape;768;p37"/>
            <p:cNvGrpSpPr/>
            <p:nvPr/>
          </p:nvGrpSpPr>
          <p:grpSpPr>
            <a:xfrm>
              <a:off x="1158225" y="1244472"/>
              <a:ext cx="1423697" cy="3337606"/>
              <a:chOff x="7164717" y="1668932"/>
              <a:chExt cx="997546" cy="2338569"/>
            </a:xfrm>
          </p:grpSpPr>
          <p:sp>
            <p:nvSpPr>
              <p:cNvPr id="769" name="Google Shape;769;p37"/>
              <p:cNvSpPr/>
              <p:nvPr/>
            </p:nvSpPr>
            <p:spPr>
              <a:xfrm>
                <a:off x="7164717" y="1668932"/>
                <a:ext cx="997546" cy="2338569"/>
              </a:xfrm>
              <a:custGeom>
                <a:rect b="b" l="l" r="r" t="t"/>
                <a:pathLst>
                  <a:path extrusionOk="0" h="54822" w="23385">
                    <a:moveTo>
                      <a:pt x="2248" y="28877"/>
                    </a:moveTo>
                    <a:lnTo>
                      <a:pt x="2189" y="28877"/>
                    </a:lnTo>
                    <a:cubicBezTo>
                      <a:pt x="2189" y="28967"/>
                      <a:pt x="2204" y="29056"/>
                      <a:pt x="2204" y="29160"/>
                    </a:cubicBezTo>
                    <a:cubicBezTo>
                      <a:pt x="2218" y="29160"/>
                      <a:pt x="2233" y="29145"/>
                      <a:pt x="2248" y="29145"/>
                    </a:cubicBezTo>
                    <a:close/>
                    <a:moveTo>
                      <a:pt x="12206" y="52544"/>
                    </a:moveTo>
                    <a:lnTo>
                      <a:pt x="12206" y="52544"/>
                    </a:lnTo>
                    <a:lnTo>
                      <a:pt x="12206" y="52544"/>
                    </a:lnTo>
                    <a:lnTo>
                      <a:pt x="12429" y="52723"/>
                    </a:lnTo>
                    <a:cubicBezTo>
                      <a:pt x="12444" y="52738"/>
                      <a:pt x="12474" y="52782"/>
                      <a:pt x="12504" y="52797"/>
                    </a:cubicBezTo>
                    <a:cubicBezTo>
                      <a:pt x="13040" y="53155"/>
                      <a:pt x="13605" y="53482"/>
                      <a:pt x="14201" y="53765"/>
                    </a:cubicBezTo>
                    <a:cubicBezTo>
                      <a:pt x="14245" y="53780"/>
                      <a:pt x="14290" y="53795"/>
                      <a:pt x="14350" y="53810"/>
                    </a:cubicBezTo>
                    <a:cubicBezTo>
                      <a:pt x="14439" y="53854"/>
                      <a:pt x="14528" y="53899"/>
                      <a:pt x="14632" y="53929"/>
                    </a:cubicBezTo>
                    <a:cubicBezTo>
                      <a:pt x="14915" y="54033"/>
                      <a:pt x="15213" y="54167"/>
                      <a:pt x="15511" y="54241"/>
                    </a:cubicBezTo>
                    <a:cubicBezTo>
                      <a:pt x="15838" y="54316"/>
                      <a:pt x="16165" y="54360"/>
                      <a:pt x="16493" y="54420"/>
                    </a:cubicBezTo>
                    <a:cubicBezTo>
                      <a:pt x="16657" y="54435"/>
                      <a:pt x="16835" y="54450"/>
                      <a:pt x="16999" y="54464"/>
                    </a:cubicBezTo>
                    <a:lnTo>
                      <a:pt x="17996" y="54464"/>
                    </a:lnTo>
                    <a:cubicBezTo>
                      <a:pt x="18220" y="54450"/>
                      <a:pt x="18443" y="54435"/>
                      <a:pt x="18666" y="54420"/>
                    </a:cubicBezTo>
                    <a:lnTo>
                      <a:pt x="18696" y="54420"/>
                    </a:lnTo>
                    <a:lnTo>
                      <a:pt x="18711" y="54405"/>
                    </a:lnTo>
                    <a:cubicBezTo>
                      <a:pt x="18830" y="54390"/>
                      <a:pt x="18964" y="54375"/>
                      <a:pt x="19098" y="54360"/>
                    </a:cubicBezTo>
                    <a:lnTo>
                      <a:pt x="19366" y="54301"/>
                    </a:lnTo>
                    <a:cubicBezTo>
                      <a:pt x="19470" y="54256"/>
                      <a:pt x="19559" y="54226"/>
                      <a:pt x="19663" y="54197"/>
                    </a:cubicBezTo>
                    <a:cubicBezTo>
                      <a:pt x="20289" y="53929"/>
                      <a:pt x="20824" y="53527"/>
                      <a:pt x="21286" y="53021"/>
                    </a:cubicBezTo>
                    <a:cubicBezTo>
                      <a:pt x="21345" y="52961"/>
                      <a:pt x="21405" y="52887"/>
                      <a:pt x="21464" y="52812"/>
                    </a:cubicBezTo>
                    <a:cubicBezTo>
                      <a:pt x="21524" y="52738"/>
                      <a:pt x="21569" y="52663"/>
                      <a:pt x="21628" y="52589"/>
                    </a:cubicBezTo>
                    <a:cubicBezTo>
                      <a:pt x="21673" y="52485"/>
                      <a:pt x="21732" y="52381"/>
                      <a:pt x="21792" y="52262"/>
                    </a:cubicBezTo>
                    <a:lnTo>
                      <a:pt x="21792" y="52276"/>
                    </a:lnTo>
                    <a:cubicBezTo>
                      <a:pt x="21956" y="51949"/>
                      <a:pt x="21971" y="51607"/>
                      <a:pt x="22000" y="51264"/>
                    </a:cubicBezTo>
                    <a:cubicBezTo>
                      <a:pt x="22045" y="50609"/>
                      <a:pt x="21673" y="50178"/>
                      <a:pt x="21167" y="49805"/>
                    </a:cubicBezTo>
                    <a:cubicBezTo>
                      <a:pt x="20958" y="49984"/>
                      <a:pt x="20765" y="50148"/>
                      <a:pt x="20571" y="50326"/>
                    </a:cubicBezTo>
                    <a:lnTo>
                      <a:pt x="20571" y="50341"/>
                    </a:lnTo>
                    <a:lnTo>
                      <a:pt x="20571" y="50326"/>
                    </a:lnTo>
                    <a:cubicBezTo>
                      <a:pt x="20452" y="50386"/>
                      <a:pt x="20348" y="50446"/>
                      <a:pt x="20229" y="50490"/>
                    </a:cubicBezTo>
                    <a:cubicBezTo>
                      <a:pt x="20199" y="50505"/>
                      <a:pt x="20170" y="50520"/>
                      <a:pt x="20125" y="50535"/>
                    </a:cubicBezTo>
                    <a:cubicBezTo>
                      <a:pt x="20021" y="50580"/>
                      <a:pt x="19902" y="50609"/>
                      <a:pt x="19797" y="50654"/>
                    </a:cubicBezTo>
                    <a:lnTo>
                      <a:pt x="19797" y="50654"/>
                    </a:lnTo>
                    <a:cubicBezTo>
                      <a:pt x="19515" y="50713"/>
                      <a:pt x="19232" y="50803"/>
                      <a:pt x="18949" y="50833"/>
                    </a:cubicBezTo>
                    <a:cubicBezTo>
                      <a:pt x="17267" y="50981"/>
                      <a:pt x="15764" y="50490"/>
                      <a:pt x="14439" y="49478"/>
                    </a:cubicBezTo>
                    <a:cubicBezTo>
                      <a:pt x="14260" y="49344"/>
                      <a:pt x="14111" y="49151"/>
                      <a:pt x="13963" y="48987"/>
                    </a:cubicBezTo>
                    <a:cubicBezTo>
                      <a:pt x="13933" y="48957"/>
                      <a:pt x="13948" y="48898"/>
                      <a:pt x="13918" y="48793"/>
                    </a:cubicBezTo>
                    <a:cubicBezTo>
                      <a:pt x="14037" y="48898"/>
                      <a:pt x="14111" y="48957"/>
                      <a:pt x="14186" y="49017"/>
                    </a:cubicBezTo>
                    <a:cubicBezTo>
                      <a:pt x="14275" y="49106"/>
                      <a:pt x="14364" y="49180"/>
                      <a:pt x="14469" y="49255"/>
                    </a:cubicBezTo>
                    <a:cubicBezTo>
                      <a:pt x="14573" y="49329"/>
                      <a:pt x="14677" y="49389"/>
                      <a:pt x="14781" y="49463"/>
                    </a:cubicBezTo>
                    <a:cubicBezTo>
                      <a:pt x="14871" y="49523"/>
                      <a:pt x="14975" y="49582"/>
                      <a:pt x="15064" y="49642"/>
                    </a:cubicBezTo>
                    <a:lnTo>
                      <a:pt x="15079" y="49627"/>
                    </a:lnTo>
                    <a:lnTo>
                      <a:pt x="15064" y="49642"/>
                    </a:lnTo>
                    <a:cubicBezTo>
                      <a:pt x="15362" y="49791"/>
                      <a:pt x="15659" y="49939"/>
                      <a:pt x="15942" y="50088"/>
                    </a:cubicBezTo>
                    <a:cubicBezTo>
                      <a:pt x="16136" y="50148"/>
                      <a:pt x="16314" y="50222"/>
                      <a:pt x="16493" y="50282"/>
                    </a:cubicBezTo>
                    <a:cubicBezTo>
                      <a:pt x="16538" y="50312"/>
                      <a:pt x="16567" y="50326"/>
                      <a:pt x="16612" y="50341"/>
                    </a:cubicBezTo>
                    <a:cubicBezTo>
                      <a:pt x="17193" y="50520"/>
                      <a:pt x="17803" y="50580"/>
                      <a:pt x="18398" y="50580"/>
                    </a:cubicBezTo>
                    <a:cubicBezTo>
                      <a:pt x="19336" y="50580"/>
                      <a:pt x="20199" y="50341"/>
                      <a:pt x="20884" y="49672"/>
                    </a:cubicBezTo>
                    <a:cubicBezTo>
                      <a:pt x="21167" y="49404"/>
                      <a:pt x="21375" y="49091"/>
                      <a:pt x="21524" y="48734"/>
                    </a:cubicBezTo>
                    <a:cubicBezTo>
                      <a:pt x="21613" y="48511"/>
                      <a:pt x="21673" y="48287"/>
                      <a:pt x="21703" y="48049"/>
                    </a:cubicBezTo>
                    <a:cubicBezTo>
                      <a:pt x="21747" y="47751"/>
                      <a:pt x="21628" y="47483"/>
                      <a:pt x="21539" y="47230"/>
                    </a:cubicBezTo>
                    <a:cubicBezTo>
                      <a:pt x="21211" y="47156"/>
                      <a:pt x="20899" y="47096"/>
                      <a:pt x="20586" y="47022"/>
                    </a:cubicBezTo>
                    <a:lnTo>
                      <a:pt x="20586" y="47022"/>
                    </a:lnTo>
                    <a:cubicBezTo>
                      <a:pt x="20452" y="46977"/>
                      <a:pt x="20333" y="46918"/>
                      <a:pt x="20199" y="46858"/>
                    </a:cubicBezTo>
                    <a:lnTo>
                      <a:pt x="20199" y="46858"/>
                    </a:lnTo>
                    <a:cubicBezTo>
                      <a:pt x="20095" y="46799"/>
                      <a:pt x="19976" y="46724"/>
                      <a:pt x="19872" y="46665"/>
                    </a:cubicBezTo>
                    <a:cubicBezTo>
                      <a:pt x="19425" y="46397"/>
                      <a:pt x="18949" y="46203"/>
                      <a:pt x="18443" y="46084"/>
                    </a:cubicBezTo>
                    <a:cubicBezTo>
                      <a:pt x="18145" y="46025"/>
                      <a:pt x="17862" y="45906"/>
                      <a:pt x="17565" y="45816"/>
                    </a:cubicBezTo>
                    <a:lnTo>
                      <a:pt x="17550" y="45816"/>
                    </a:lnTo>
                    <a:lnTo>
                      <a:pt x="17565" y="45816"/>
                    </a:lnTo>
                    <a:cubicBezTo>
                      <a:pt x="17505" y="45742"/>
                      <a:pt x="17446" y="45682"/>
                      <a:pt x="17386" y="45608"/>
                    </a:cubicBezTo>
                    <a:cubicBezTo>
                      <a:pt x="17401" y="45593"/>
                      <a:pt x="17431" y="45563"/>
                      <a:pt x="17446" y="45548"/>
                    </a:cubicBezTo>
                    <a:cubicBezTo>
                      <a:pt x="17862" y="45831"/>
                      <a:pt x="18324" y="45891"/>
                      <a:pt x="18800" y="45935"/>
                    </a:cubicBezTo>
                    <a:cubicBezTo>
                      <a:pt x="19053" y="46010"/>
                      <a:pt x="19291" y="46084"/>
                      <a:pt x="19529" y="46159"/>
                    </a:cubicBezTo>
                    <a:lnTo>
                      <a:pt x="19529" y="46159"/>
                    </a:lnTo>
                    <a:cubicBezTo>
                      <a:pt x="19678" y="46233"/>
                      <a:pt x="19812" y="46322"/>
                      <a:pt x="19961" y="46397"/>
                    </a:cubicBezTo>
                    <a:cubicBezTo>
                      <a:pt x="20125" y="46486"/>
                      <a:pt x="20289" y="46590"/>
                      <a:pt x="20452" y="46650"/>
                    </a:cubicBezTo>
                    <a:cubicBezTo>
                      <a:pt x="20646" y="46724"/>
                      <a:pt x="20854" y="46769"/>
                      <a:pt x="21063" y="46829"/>
                    </a:cubicBezTo>
                    <a:cubicBezTo>
                      <a:pt x="21316" y="46903"/>
                      <a:pt x="21554" y="46933"/>
                      <a:pt x="21792" y="46769"/>
                    </a:cubicBezTo>
                    <a:cubicBezTo>
                      <a:pt x="21866" y="46709"/>
                      <a:pt x="21941" y="46650"/>
                      <a:pt x="22000" y="46590"/>
                    </a:cubicBezTo>
                    <a:cubicBezTo>
                      <a:pt x="22194" y="46516"/>
                      <a:pt x="22313" y="46382"/>
                      <a:pt x="22387" y="46203"/>
                    </a:cubicBezTo>
                    <a:cubicBezTo>
                      <a:pt x="22417" y="46174"/>
                      <a:pt x="22432" y="46129"/>
                      <a:pt x="22447" y="46099"/>
                    </a:cubicBezTo>
                    <a:cubicBezTo>
                      <a:pt x="22596" y="45831"/>
                      <a:pt x="22670" y="45548"/>
                      <a:pt x="22640" y="45266"/>
                    </a:cubicBezTo>
                    <a:cubicBezTo>
                      <a:pt x="22611" y="44789"/>
                      <a:pt x="22551" y="44328"/>
                      <a:pt x="22462" y="43881"/>
                    </a:cubicBezTo>
                    <a:cubicBezTo>
                      <a:pt x="22387" y="43465"/>
                      <a:pt x="22387" y="43063"/>
                      <a:pt x="22417" y="42646"/>
                    </a:cubicBezTo>
                    <a:cubicBezTo>
                      <a:pt x="22447" y="42140"/>
                      <a:pt x="22462" y="41619"/>
                      <a:pt x="22447" y="41113"/>
                    </a:cubicBezTo>
                    <a:cubicBezTo>
                      <a:pt x="22432" y="40711"/>
                      <a:pt x="22298" y="40324"/>
                      <a:pt x="22030" y="40011"/>
                    </a:cubicBezTo>
                    <a:cubicBezTo>
                      <a:pt x="22000" y="40026"/>
                      <a:pt x="22000" y="40026"/>
                      <a:pt x="21985" y="40041"/>
                    </a:cubicBezTo>
                    <a:cubicBezTo>
                      <a:pt x="21956" y="40071"/>
                      <a:pt x="21926" y="40101"/>
                      <a:pt x="21896" y="40130"/>
                    </a:cubicBezTo>
                    <a:cubicBezTo>
                      <a:pt x="21658" y="40443"/>
                      <a:pt x="21301" y="40577"/>
                      <a:pt x="20929" y="40592"/>
                    </a:cubicBezTo>
                    <a:cubicBezTo>
                      <a:pt x="20467" y="40592"/>
                      <a:pt x="19991" y="40592"/>
                      <a:pt x="19544" y="40502"/>
                    </a:cubicBezTo>
                    <a:cubicBezTo>
                      <a:pt x="18666" y="40309"/>
                      <a:pt x="17892" y="39892"/>
                      <a:pt x="17341" y="39148"/>
                    </a:cubicBezTo>
                    <a:cubicBezTo>
                      <a:pt x="17178" y="38940"/>
                      <a:pt x="17014" y="38716"/>
                      <a:pt x="16850" y="38493"/>
                    </a:cubicBezTo>
                    <a:lnTo>
                      <a:pt x="16850" y="38493"/>
                    </a:lnTo>
                    <a:cubicBezTo>
                      <a:pt x="16820" y="38404"/>
                      <a:pt x="16776" y="38314"/>
                      <a:pt x="16746" y="38225"/>
                    </a:cubicBezTo>
                    <a:cubicBezTo>
                      <a:pt x="16731" y="38180"/>
                      <a:pt x="16746" y="38121"/>
                      <a:pt x="16761" y="38076"/>
                    </a:cubicBezTo>
                    <a:cubicBezTo>
                      <a:pt x="16850" y="38180"/>
                      <a:pt x="16939" y="38299"/>
                      <a:pt x="17029" y="38404"/>
                    </a:cubicBezTo>
                    <a:cubicBezTo>
                      <a:pt x="17133" y="38523"/>
                      <a:pt x="17222" y="38627"/>
                      <a:pt x="17312" y="38746"/>
                    </a:cubicBezTo>
                    <a:lnTo>
                      <a:pt x="17326" y="38731"/>
                    </a:lnTo>
                    <a:lnTo>
                      <a:pt x="17312" y="38746"/>
                    </a:lnTo>
                    <a:cubicBezTo>
                      <a:pt x="17520" y="39044"/>
                      <a:pt x="17743" y="39312"/>
                      <a:pt x="18041" y="39505"/>
                    </a:cubicBezTo>
                    <a:lnTo>
                      <a:pt x="18041" y="39505"/>
                    </a:lnTo>
                    <a:cubicBezTo>
                      <a:pt x="18145" y="39580"/>
                      <a:pt x="18264" y="39654"/>
                      <a:pt x="18368" y="39743"/>
                    </a:cubicBezTo>
                    <a:cubicBezTo>
                      <a:pt x="18398" y="39758"/>
                      <a:pt x="18428" y="39773"/>
                      <a:pt x="18458" y="39788"/>
                    </a:cubicBezTo>
                    <a:cubicBezTo>
                      <a:pt x="18607" y="39862"/>
                      <a:pt x="18770" y="39937"/>
                      <a:pt x="18919" y="40011"/>
                    </a:cubicBezTo>
                    <a:cubicBezTo>
                      <a:pt x="18949" y="40026"/>
                      <a:pt x="18994" y="40041"/>
                      <a:pt x="19023" y="40056"/>
                    </a:cubicBezTo>
                    <a:cubicBezTo>
                      <a:pt x="19187" y="40115"/>
                      <a:pt x="19351" y="40175"/>
                      <a:pt x="19529" y="40220"/>
                    </a:cubicBezTo>
                    <a:lnTo>
                      <a:pt x="19529" y="40220"/>
                    </a:lnTo>
                    <a:cubicBezTo>
                      <a:pt x="19738" y="40234"/>
                      <a:pt x="19961" y="40264"/>
                      <a:pt x="20184" y="40279"/>
                    </a:cubicBezTo>
                    <a:lnTo>
                      <a:pt x="20184" y="40279"/>
                    </a:lnTo>
                    <a:cubicBezTo>
                      <a:pt x="20452" y="40294"/>
                      <a:pt x="20720" y="40339"/>
                      <a:pt x="20973" y="40324"/>
                    </a:cubicBezTo>
                    <a:cubicBezTo>
                      <a:pt x="21167" y="40309"/>
                      <a:pt x="21375" y="40279"/>
                      <a:pt x="21509" y="40101"/>
                    </a:cubicBezTo>
                    <a:cubicBezTo>
                      <a:pt x="21598" y="40011"/>
                      <a:pt x="21688" y="39922"/>
                      <a:pt x="21792" y="39818"/>
                    </a:cubicBezTo>
                    <a:cubicBezTo>
                      <a:pt x="21851" y="39743"/>
                      <a:pt x="21896" y="39684"/>
                      <a:pt x="21956" y="39609"/>
                    </a:cubicBezTo>
                    <a:cubicBezTo>
                      <a:pt x="22015" y="39535"/>
                      <a:pt x="22060" y="39460"/>
                      <a:pt x="22119" y="39386"/>
                    </a:cubicBezTo>
                    <a:cubicBezTo>
                      <a:pt x="22179" y="39297"/>
                      <a:pt x="22224" y="39207"/>
                      <a:pt x="22283" y="39118"/>
                    </a:cubicBezTo>
                    <a:lnTo>
                      <a:pt x="22283" y="39118"/>
                    </a:lnTo>
                    <a:cubicBezTo>
                      <a:pt x="22536" y="38463"/>
                      <a:pt x="22670" y="37793"/>
                      <a:pt x="22670" y="37094"/>
                    </a:cubicBezTo>
                    <a:cubicBezTo>
                      <a:pt x="22700" y="36766"/>
                      <a:pt x="22715" y="36424"/>
                      <a:pt x="22730" y="36082"/>
                    </a:cubicBezTo>
                    <a:cubicBezTo>
                      <a:pt x="22730" y="35933"/>
                      <a:pt x="22700" y="35784"/>
                      <a:pt x="22670" y="35620"/>
                    </a:cubicBezTo>
                    <a:lnTo>
                      <a:pt x="22685" y="35605"/>
                    </a:lnTo>
                    <a:lnTo>
                      <a:pt x="22670" y="35590"/>
                    </a:lnTo>
                    <a:cubicBezTo>
                      <a:pt x="22655" y="35471"/>
                      <a:pt x="22640" y="35367"/>
                      <a:pt x="22625" y="35248"/>
                    </a:cubicBezTo>
                    <a:cubicBezTo>
                      <a:pt x="22521" y="34876"/>
                      <a:pt x="22432" y="34519"/>
                      <a:pt x="22343" y="34161"/>
                    </a:cubicBezTo>
                    <a:cubicBezTo>
                      <a:pt x="22313" y="34042"/>
                      <a:pt x="22268" y="33938"/>
                      <a:pt x="22224" y="33819"/>
                    </a:cubicBezTo>
                    <a:cubicBezTo>
                      <a:pt x="22224" y="33774"/>
                      <a:pt x="22209" y="33730"/>
                      <a:pt x="22194" y="33685"/>
                    </a:cubicBezTo>
                    <a:cubicBezTo>
                      <a:pt x="21971" y="33164"/>
                      <a:pt x="21747" y="32628"/>
                      <a:pt x="21524" y="32107"/>
                    </a:cubicBezTo>
                    <a:cubicBezTo>
                      <a:pt x="21479" y="31973"/>
                      <a:pt x="21450" y="31825"/>
                      <a:pt x="21405" y="31691"/>
                    </a:cubicBezTo>
                    <a:cubicBezTo>
                      <a:pt x="21435" y="31661"/>
                      <a:pt x="21464" y="31646"/>
                      <a:pt x="21494" y="31631"/>
                    </a:cubicBezTo>
                    <a:cubicBezTo>
                      <a:pt x="21569" y="31750"/>
                      <a:pt x="21673" y="31854"/>
                      <a:pt x="21732" y="31973"/>
                    </a:cubicBezTo>
                    <a:cubicBezTo>
                      <a:pt x="21822" y="32137"/>
                      <a:pt x="21896" y="32316"/>
                      <a:pt x="21971" y="32494"/>
                    </a:cubicBezTo>
                    <a:cubicBezTo>
                      <a:pt x="22015" y="32420"/>
                      <a:pt x="22030" y="32360"/>
                      <a:pt x="22030" y="32301"/>
                    </a:cubicBezTo>
                    <a:cubicBezTo>
                      <a:pt x="22015" y="31914"/>
                      <a:pt x="22075" y="31527"/>
                      <a:pt x="22179" y="31140"/>
                    </a:cubicBezTo>
                    <a:cubicBezTo>
                      <a:pt x="22268" y="30753"/>
                      <a:pt x="22328" y="30366"/>
                      <a:pt x="22402" y="29979"/>
                    </a:cubicBezTo>
                    <a:lnTo>
                      <a:pt x="22402" y="29994"/>
                    </a:lnTo>
                    <a:cubicBezTo>
                      <a:pt x="22432" y="29815"/>
                      <a:pt x="22492" y="29636"/>
                      <a:pt x="22492" y="29458"/>
                    </a:cubicBezTo>
                    <a:cubicBezTo>
                      <a:pt x="22521" y="28312"/>
                      <a:pt x="22551" y="27151"/>
                      <a:pt x="22492" y="26004"/>
                    </a:cubicBezTo>
                    <a:cubicBezTo>
                      <a:pt x="22492" y="25781"/>
                      <a:pt x="22402" y="25573"/>
                      <a:pt x="22343" y="25350"/>
                    </a:cubicBezTo>
                    <a:lnTo>
                      <a:pt x="22343" y="25350"/>
                    </a:lnTo>
                    <a:cubicBezTo>
                      <a:pt x="22238" y="25171"/>
                      <a:pt x="22164" y="24963"/>
                      <a:pt x="22030" y="24814"/>
                    </a:cubicBezTo>
                    <a:cubicBezTo>
                      <a:pt x="21539" y="24263"/>
                      <a:pt x="20973" y="23802"/>
                      <a:pt x="20229" y="23593"/>
                    </a:cubicBezTo>
                    <a:cubicBezTo>
                      <a:pt x="20095" y="23548"/>
                      <a:pt x="19976" y="23459"/>
                      <a:pt x="19857" y="23370"/>
                    </a:cubicBezTo>
                    <a:cubicBezTo>
                      <a:pt x="19812" y="23340"/>
                      <a:pt x="19812" y="23281"/>
                      <a:pt x="19782" y="23191"/>
                    </a:cubicBezTo>
                    <a:cubicBezTo>
                      <a:pt x="19961" y="23266"/>
                      <a:pt x="20095" y="23325"/>
                      <a:pt x="20244" y="23385"/>
                    </a:cubicBezTo>
                    <a:cubicBezTo>
                      <a:pt x="20482" y="23474"/>
                      <a:pt x="20735" y="23563"/>
                      <a:pt x="21018" y="23653"/>
                    </a:cubicBezTo>
                    <a:cubicBezTo>
                      <a:pt x="21092" y="23548"/>
                      <a:pt x="21197" y="23444"/>
                      <a:pt x="21286" y="23325"/>
                    </a:cubicBezTo>
                    <a:cubicBezTo>
                      <a:pt x="21345" y="23251"/>
                      <a:pt x="21405" y="23176"/>
                      <a:pt x="21450" y="23102"/>
                    </a:cubicBezTo>
                    <a:cubicBezTo>
                      <a:pt x="21494" y="23042"/>
                      <a:pt x="21524" y="22983"/>
                      <a:pt x="21569" y="22938"/>
                    </a:cubicBezTo>
                    <a:cubicBezTo>
                      <a:pt x="21628" y="22849"/>
                      <a:pt x="21673" y="22760"/>
                      <a:pt x="21732" y="22655"/>
                    </a:cubicBezTo>
                    <a:cubicBezTo>
                      <a:pt x="21792" y="22536"/>
                      <a:pt x="21837" y="22402"/>
                      <a:pt x="21896" y="22268"/>
                    </a:cubicBezTo>
                    <a:cubicBezTo>
                      <a:pt x="22045" y="22060"/>
                      <a:pt x="22045" y="21807"/>
                      <a:pt x="22060" y="21569"/>
                    </a:cubicBezTo>
                    <a:cubicBezTo>
                      <a:pt x="22060" y="21122"/>
                      <a:pt x="22075" y="20691"/>
                      <a:pt x="22045" y="20244"/>
                    </a:cubicBezTo>
                    <a:cubicBezTo>
                      <a:pt x="22030" y="19872"/>
                      <a:pt x="22015" y="19485"/>
                      <a:pt x="21851" y="19128"/>
                    </a:cubicBezTo>
                    <a:lnTo>
                      <a:pt x="21851" y="19128"/>
                    </a:lnTo>
                    <a:cubicBezTo>
                      <a:pt x="21762" y="18815"/>
                      <a:pt x="21688" y="18473"/>
                      <a:pt x="21554" y="18175"/>
                    </a:cubicBezTo>
                    <a:cubicBezTo>
                      <a:pt x="21405" y="17892"/>
                      <a:pt x="21197" y="17624"/>
                      <a:pt x="20988" y="17312"/>
                    </a:cubicBezTo>
                    <a:cubicBezTo>
                      <a:pt x="21107" y="17341"/>
                      <a:pt x="21167" y="17371"/>
                      <a:pt x="21226" y="17386"/>
                    </a:cubicBezTo>
                    <a:lnTo>
                      <a:pt x="21241" y="17386"/>
                    </a:lnTo>
                    <a:lnTo>
                      <a:pt x="21226" y="17386"/>
                    </a:lnTo>
                    <a:cubicBezTo>
                      <a:pt x="21316" y="17475"/>
                      <a:pt x="21390" y="17565"/>
                      <a:pt x="21494" y="17669"/>
                    </a:cubicBezTo>
                    <a:cubicBezTo>
                      <a:pt x="21539" y="17505"/>
                      <a:pt x="21554" y="17386"/>
                      <a:pt x="21584" y="17282"/>
                    </a:cubicBezTo>
                    <a:lnTo>
                      <a:pt x="21584" y="17282"/>
                    </a:lnTo>
                    <a:cubicBezTo>
                      <a:pt x="21628" y="17103"/>
                      <a:pt x="21673" y="16925"/>
                      <a:pt x="21703" y="16746"/>
                    </a:cubicBezTo>
                    <a:cubicBezTo>
                      <a:pt x="21792" y="16329"/>
                      <a:pt x="21911" y="15898"/>
                      <a:pt x="21896" y="15451"/>
                    </a:cubicBezTo>
                    <a:cubicBezTo>
                      <a:pt x="21881" y="14811"/>
                      <a:pt x="21688" y="14245"/>
                      <a:pt x="21226" y="13784"/>
                    </a:cubicBezTo>
                    <a:cubicBezTo>
                      <a:pt x="21122" y="13680"/>
                      <a:pt x="21018" y="13590"/>
                      <a:pt x="20884" y="13486"/>
                    </a:cubicBezTo>
                    <a:cubicBezTo>
                      <a:pt x="21077" y="13442"/>
                      <a:pt x="21167" y="13605"/>
                      <a:pt x="21286" y="13635"/>
                    </a:cubicBezTo>
                    <a:lnTo>
                      <a:pt x="21316" y="13650"/>
                    </a:lnTo>
                    <a:lnTo>
                      <a:pt x="21331" y="13650"/>
                    </a:lnTo>
                    <a:cubicBezTo>
                      <a:pt x="21464" y="13769"/>
                      <a:pt x="21598" y="13903"/>
                      <a:pt x="21718" y="14037"/>
                    </a:cubicBezTo>
                    <a:lnTo>
                      <a:pt x="21718" y="14037"/>
                    </a:lnTo>
                    <a:cubicBezTo>
                      <a:pt x="21762" y="14097"/>
                      <a:pt x="21807" y="14171"/>
                      <a:pt x="21881" y="14275"/>
                    </a:cubicBezTo>
                    <a:cubicBezTo>
                      <a:pt x="21911" y="14171"/>
                      <a:pt x="21941" y="14097"/>
                      <a:pt x="21971" y="14037"/>
                    </a:cubicBezTo>
                    <a:lnTo>
                      <a:pt x="21971" y="14037"/>
                    </a:lnTo>
                    <a:cubicBezTo>
                      <a:pt x="22015" y="13888"/>
                      <a:pt x="22090" y="13739"/>
                      <a:pt x="22119" y="13576"/>
                    </a:cubicBezTo>
                    <a:cubicBezTo>
                      <a:pt x="22149" y="13248"/>
                      <a:pt x="22164" y="12921"/>
                      <a:pt x="22194" y="12593"/>
                    </a:cubicBezTo>
                    <a:cubicBezTo>
                      <a:pt x="22253" y="11864"/>
                      <a:pt x="22224" y="11149"/>
                      <a:pt x="22105" y="10435"/>
                    </a:cubicBezTo>
                    <a:cubicBezTo>
                      <a:pt x="22000" y="9795"/>
                      <a:pt x="21956" y="9140"/>
                      <a:pt x="21360" y="8649"/>
                    </a:cubicBezTo>
                    <a:lnTo>
                      <a:pt x="21673" y="8649"/>
                    </a:lnTo>
                    <a:lnTo>
                      <a:pt x="21673" y="8634"/>
                    </a:lnTo>
                    <a:cubicBezTo>
                      <a:pt x="21926" y="8872"/>
                      <a:pt x="22075" y="9185"/>
                      <a:pt x="22224" y="9572"/>
                    </a:cubicBezTo>
                    <a:cubicBezTo>
                      <a:pt x="22313" y="9333"/>
                      <a:pt x="22402" y="9155"/>
                      <a:pt x="22432" y="8976"/>
                    </a:cubicBezTo>
                    <a:cubicBezTo>
                      <a:pt x="22566" y="8306"/>
                      <a:pt x="22700" y="7636"/>
                      <a:pt x="22774" y="6967"/>
                    </a:cubicBezTo>
                    <a:cubicBezTo>
                      <a:pt x="22834" y="6416"/>
                      <a:pt x="22819" y="5850"/>
                      <a:pt x="22834" y="5300"/>
                    </a:cubicBezTo>
                    <a:cubicBezTo>
                      <a:pt x="22849" y="4645"/>
                      <a:pt x="22804" y="3990"/>
                      <a:pt x="22953" y="3350"/>
                    </a:cubicBezTo>
                    <a:lnTo>
                      <a:pt x="22953" y="3365"/>
                    </a:lnTo>
                    <a:cubicBezTo>
                      <a:pt x="23132" y="2933"/>
                      <a:pt x="23102" y="2486"/>
                      <a:pt x="22998" y="2055"/>
                    </a:cubicBezTo>
                    <a:cubicBezTo>
                      <a:pt x="22804" y="1296"/>
                      <a:pt x="22477" y="983"/>
                      <a:pt x="21554" y="879"/>
                    </a:cubicBezTo>
                    <a:cubicBezTo>
                      <a:pt x="20973" y="819"/>
                      <a:pt x="20467" y="1102"/>
                      <a:pt x="19976" y="1355"/>
                    </a:cubicBezTo>
                    <a:cubicBezTo>
                      <a:pt x="19902" y="1400"/>
                      <a:pt x="19857" y="1474"/>
                      <a:pt x="19782" y="1549"/>
                    </a:cubicBezTo>
                    <a:cubicBezTo>
                      <a:pt x="19842" y="1578"/>
                      <a:pt x="19872" y="1593"/>
                      <a:pt x="19902" y="1608"/>
                    </a:cubicBezTo>
                    <a:cubicBezTo>
                      <a:pt x="20170" y="1772"/>
                      <a:pt x="20408" y="1965"/>
                      <a:pt x="20542" y="2263"/>
                    </a:cubicBezTo>
                    <a:cubicBezTo>
                      <a:pt x="20527" y="2323"/>
                      <a:pt x="20497" y="2382"/>
                      <a:pt x="20467" y="2442"/>
                    </a:cubicBezTo>
                    <a:cubicBezTo>
                      <a:pt x="20408" y="2412"/>
                      <a:pt x="20318" y="2397"/>
                      <a:pt x="20289" y="2337"/>
                    </a:cubicBezTo>
                    <a:cubicBezTo>
                      <a:pt x="20110" y="2010"/>
                      <a:pt x="19797" y="1846"/>
                      <a:pt x="19455" y="1712"/>
                    </a:cubicBezTo>
                    <a:cubicBezTo>
                      <a:pt x="19157" y="1593"/>
                      <a:pt x="18830" y="1563"/>
                      <a:pt x="18517" y="1578"/>
                    </a:cubicBezTo>
                    <a:cubicBezTo>
                      <a:pt x="18160" y="1608"/>
                      <a:pt x="17877" y="1727"/>
                      <a:pt x="17654" y="2010"/>
                    </a:cubicBezTo>
                    <a:cubicBezTo>
                      <a:pt x="17624" y="2070"/>
                      <a:pt x="17565" y="2099"/>
                      <a:pt x="17475" y="2189"/>
                    </a:cubicBezTo>
                    <a:cubicBezTo>
                      <a:pt x="17475" y="2084"/>
                      <a:pt x="17460" y="2040"/>
                      <a:pt x="17475" y="2010"/>
                    </a:cubicBezTo>
                    <a:cubicBezTo>
                      <a:pt x="17550" y="1757"/>
                      <a:pt x="17743" y="1593"/>
                      <a:pt x="17967" y="1489"/>
                    </a:cubicBezTo>
                    <a:cubicBezTo>
                      <a:pt x="18264" y="1325"/>
                      <a:pt x="18607" y="1296"/>
                      <a:pt x="18934" y="1340"/>
                    </a:cubicBezTo>
                    <a:cubicBezTo>
                      <a:pt x="19172" y="1370"/>
                      <a:pt x="19395" y="1429"/>
                      <a:pt x="19634" y="1474"/>
                    </a:cubicBezTo>
                    <a:cubicBezTo>
                      <a:pt x="19961" y="1042"/>
                      <a:pt x="20467" y="894"/>
                      <a:pt x="20944" y="730"/>
                    </a:cubicBezTo>
                    <a:cubicBezTo>
                      <a:pt x="21435" y="551"/>
                      <a:pt x="21941" y="611"/>
                      <a:pt x="22432" y="804"/>
                    </a:cubicBezTo>
                    <a:cubicBezTo>
                      <a:pt x="22283" y="655"/>
                      <a:pt x="22134" y="551"/>
                      <a:pt x="21941" y="522"/>
                    </a:cubicBezTo>
                    <a:cubicBezTo>
                      <a:pt x="21807" y="492"/>
                      <a:pt x="21673" y="462"/>
                      <a:pt x="21539" y="417"/>
                    </a:cubicBezTo>
                    <a:cubicBezTo>
                      <a:pt x="21271" y="313"/>
                      <a:pt x="21003" y="313"/>
                      <a:pt x="20735" y="358"/>
                    </a:cubicBezTo>
                    <a:cubicBezTo>
                      <a:pt x="20155" y="462"/>
                      <a:pt x="19589" y="492"/>
                      <a:pt x="19023" y="328"/>
                    </a:cubicBezTo>
                    <a:cubicBezTo>
                      <a:pt x="18607" y="209"/>
                      <a:pt x="18160" y="209"/>
                      <a:pt x="17743" y="298"/>
                    </a:cubicBezTo>
                    <a:cubicBezTo>
                      <a:pt x="17401" y="358"/>
                      <a:pt x="17059" y="417"/>
                      <a:pt x="16716" y="522"/>
                    </a:cubicBezTo>
                    <a:cubicBezTo>
                      <a:pt x="16225" y="670"/>
                      <a:pt x="15734" y="849"/>
                      <a:pt x="15243" y="1013"/>
                    </a:cubicBezTo>
                    <a:cubicBezTo>
                      <a:pt x="14707" y="1191"/>
                      <a:pt x="14245" y="1504"/>
                      <a:pt x="13873" y="1950"/>
                    </a:cubicBezTo>
                    <a:cubicBezTo>
                      <a:pt x="13650" y="2203"/>
                      <a:pt x="13442" y="2486"/>
                      <a:pt x="13218" y="2754"/>
                    </a:cubicBezTo>
                    <a:cubicBezTo>
                      <a:pt x="13159" y="2829"/>
                      <a:pt x="13129" y="2963"/>
                      <a:pt x="12980" y="2948"/>
                    </a:cubicBezTo>
                    <a:cubicBezTo>
                      <a:pt x="13040" y="2799"/>
                      <a:pt x="13099" y="2650"/>
                      <a:pt x="13159" y="2457"/>
                    </a:cubicBezTo>
                    <a:cubicBezTo>
                      <a:pt x="12950" y="2471"/>
                      <a:pt x="12757" y="2471"/>
                      <a:pt x="12578" y="2501"/>
                    </a:cubicBezTo>
                    <a:cubicBezTo>
                      <a:pt x="12132" y="2576"/>
                      <a:pt x="11804" y="2844"/>
                      <a:pt x="11521" y="3171"/>
                    </a:cubicBezTo>
                    <a:cubicBezTo>
                      <a:pt x="11149" y="3588"/>
                      <a:pt x="10718" y="3900"/>
                      <a:pt x="10167" y="4064"/>
                    </a:cubicBezTo>
                    <a:cubicBezTo>
                      <a:pt x="9899" y="4153"/>
                      <a:pt x="9676" y="4317"/>
                      <a:pt x="9482" y="4526"/>
                    </a:cubicBezTo>
                    <a:cubicBezTo>
                      <a:pt x="9006" y="5047"/>
                      <a:pt x="8634" y="5642"/>
                      <a:pt x="8306" y="6252"/>
                    </a:cubicBezTo>
                    <a:cubicBezTo>
                      <a:pt x="8113" y="6580"/>
                      <a:pt x="8009" y="6937"/>
                      <a:pt x="8038" y="7324"/>
                    </a:cubicBezTo>
                    <a:cubicBezTo>
                      <a:pt x="8083" y="7339"/>
                      <a:pt x="8113" y="7324"/>
                      <a:pt x="8128" y="7339"/>
                    </a:cubicBezTo>
                    <a:cubicBezTo>
                      <a:pt x="8187" y="7369"/>
                      <a:pt x="8247" y="7398"/>
                      <a:pt x="8262" y="7458"/>
                    </a:cubicBezTo>
                    <a:cubicBezTo>
                      <a:pt x="8277" y="7488"/>
                      <a:pt x="8217" y="7547"/>
                      <a:pt x="8187" y="7577"/>
                    </a:cubicBezTo>
                    <a:cubicBezTo>
                      <a:pt x="8172" y="7607"/>
                      <a:pt x="8128" y="7622"/>
                      <a:pt x="8098" y="7651"/>
                    </a:cubicBezTo>
                    <a:cubicBezTo>
                      <a:pt x="6758" y="8619"/>
                      <a:pt x="5865" y="9869"/>
                      <a:pt x="5761" y="11581"/>
                    </a:cubicBezTo>
                    <a:cubicBezTo>
                      <a:pt x="5731" y="12162"/>
                      <a:pt x="5612" y="12712"/>
                      <a:pt x="5300" y="13203"/>
                    </a:cubicBezTo>
                    <a:cubicBezTo>
                      <a:pt x="5166" y="13397"/>
                      <a:pt x="5047" y="13605"/>
                      <a:pt x="4927" y="13814"/>
                    </a:cubicBezTo>
                    <a:cubicBezTo>
                      <a:pt x="4660" y="14320"/>
                      <a:pt x="4719" y="14841"/>
                      <a:pt x="4793" y="15406"/>
                    </a:cubicBezTo>
                    <a:cubicBezTo>
                      <a:pt x="5151" y="14900"/>
                      <a:pt x="5151" y="14900"/>
                      <a:pt x="5329" y="14900"/>
                    </a:cubicBezTo>
                    <a:cubicBezTo>
                      <a:pt x="5210" y="15168"/>
                      <a:pt x="5047" y="15406"/>
                      <a:pt x="4987" y="15674"/>
                    </a:cubicBezTo>
                    <a:cubicBezTo>
                      <a:pt x="4942" y="15942"/>
                      <a:pt x="4793" y="16195"/>
                      <a:pt x="4913" y="16478"/>
                    </a:cubicBezTo>
                    <a:cubicBezTo>
                      <a:pt x="4957" y="16463"/>
                      <a:pt x="5002" y="16463"/>
                      <a:pt x="5047" y="16448"/>
                    </a:cubicBezTo>
                    <a:cubicBezTo>
                      <a:pt x="5121" y="16508"/>
                      <a:pt x="5121" y="16582"/>
                      <a:pt x="5076" y="16657"/>
                    </a:cubicBezTo>
                    <a:cubicBezTo>
                      <a:pt x="5047" y="16731"/>
                      <a:pt x="5017" y="16806"/>
                      <a:pt x="4987" y="16880"/>
                    </a:cubicBezTo>
                    <a:lnTo>
                      <a:pt x="5002" y="16880"/>
                    </a:lnTo>
                    <a:cubicBezTo>
                      <a:pt x="4972" y="16880"/>
                      <a:pt x="4942" y="16880"/>
                      <a:pt x="4927" y="16910"/>
                    </a:cubicBezTo>
                    <a:cubicBezTo>
                      <a:pt x="4630" y="17282"/>
                      <a:pt x="4347" y="17654"/>
                      <a:pt x="4049" y="18026"/>
                    </a:cubicBezTo>
                    <a:cubicBezTo>
                      <a:pt x="4019" y="18086"/>
                      <a:pt x="3990" y="18130"/>
                      <a:pt x="3960" y="18190"/>
                    </a:cubicBezTo>
                    <a:cubicBezTo>
                      <a:pt x="3826" y="18413"/>
                      <a:pt x="3692" y="18636"/>
                      <a:pt x="3558" y="18860"/>
                    </a:cubicBezTo>
                    <a:cubicBezTo>
                      <a:pt x="3498" y="18964"/>
                      <a:pt x="3454" y="19068"/>
                      <a:pt x="3409" y="19172"/>
                    </a:cubicBezTo>
                    <a:cubicBezTo>
                      <a:pt x="3320" y="19306"/>
                      <a:pt x="3245" y="19440"/>
                      <a:pt x="3171" y="19574"/>
                    </a:cubicBezTo>
                    <a:lnTo>
                      <a:pt x="3186" y="19574"/>
                    </a:lnTo>
                    <a:cubicBezTo>
                      <a:pt x="3037" y="19827"/>
                      <a:pt x="2888" y="20080"/>
                      <a:pt x="2769" y="20348"/>
                    </a:cubicBezTo>
                    <a:cubicBezTo>
                      <a:pt x="2486" y="21063"/>
                      <a:pt x="2174" y="21777"/>
                      <a:pt x="2010" y="22551"/>
                    </a:cubicBezTo>
                    <a:cubicBezTo>
                      <a:pt x="1995" y="22611"/>
                      <a:pt x="1980" y="22685"/>
                      <a:pt x="1965" y="22745"/>
                    </a:cubicBezTo>
                    <a:cubicBezTo>
                      <a:pt x="1950" y="22789"/>
                      <a:pt x="1936" y="22834"/>
                      <a:pt x="1921" y="22864"/>
                    </a:cubicBezTo>
                    <a:cubicBezTo>
                      <a:pt x="1727" y="23638"/>
                      <a:pt x="1683" y="24427"/>
                      <a:pt x="1593" y="25201"/>
                    </a:cubicBezTo>
                    <a:cubicBezTo>
                      <a:pt x="1563" y="25573"/>
                      <a:pt x="1549" y="25945"/>
                      <a:pt x="1519" y="26317"/>
                    </a:cubicBezTo>
                    <a:cubicBezTo>
                      <a:pt x="1504" y="26645"/>
                      <a:pt x="1474" y="26957"/>
                      <a:pt x="1474" y="27270"/>
                    </a:cubicBezTo>
                    <a:cubicBezTo>
                      <a:pt x="1459" y="27389"/>
                      <a:pt x="1504" y="27523"/>
                      <a:pt x="1534" y="27642"/>
                    </a:cubicBezTo>
                    <a:cubicBezTo>
                      <a:pt x="1504" y="27806"/>
                      <a:pt x="1623" y="27791"/>
                      <a:pt x="1727" y="27791"/>
                    </a:cubicBezTo>
                    <a:cubicBezTo>
                      <a:pt x="2055" y="27820"/>
                      <a:pt x="2337" y="27925"/>
                      <a:pt x="2516" y="28222"/>
                    </a:cubicBezTo>
                    <a:cubicBezTo>
                      <a:pt x="2635" y="28505"/>
                      <a:pt x="2605" y="28803"/>
                      <a:pt x="2576" y="29101"/>
                    </a:cubicBezTo>
                    <a:lnTo>
                      <a:pt x="2576" y="29086"/>
                    </a:lnTo>
                    <a:cubicBezTo>
                      <a:pt x="2546" y="29130"/>
                      <a:pt x="2531" y="29190"/>
                      <a:pt x="2501" y="29235"/>
                    </a:cubicBezTo>
                    <a:cubicBezTo>
                      <a:pt x="2442" y="29354"/>
                      <a:pt x="2442" y="29562"/>
                      <a:pt x="2248" y="29532"/>
                    </a:cubicBezTo>
                    <a:cubicBezTo>
                      <a:pt x="2084" y="29517"/>
                      <a:pt x="2055" y="29339"/>
                      <a:pt x="2025" y="29205"/>
                    </a:cubicBezTo>
                    <a:cubicBezTo>
                      <a:pt x="1950" y="28952"/>
                      <a:pt x="1965" y="28684"/>
                      <a:pt x="2010" y="28416"/>
                    </a:cubicBezTo>
                    <a:cubicBezTo>
                      <a:pt x="2025" y="28341"/>
                      <a:pt x="2114" y="28237"/>
                      <a:pt x="1995" y="28148"/>
                    </a:cubicBezTo>
                    <a:lnTo>
                      <a:pt x="1980" y="28148"/>
                    </a:lnTo>
                    <a:cubicBezTo>
                      <a:pt x="1876" y="28133"/>
                      <a:pt x="1787" y="28088"/>
                      <a:pt x="1668" y="28088"/>
                    </a:cubicBezTo>
                    <a:cubicBezTo>
                      <a:pt x="1459" y="28059"/>
                      <a:pt x="1310" y="27954"/>
                      <a:pt x="1266" y="27731"/>
                    </a:cubicBezTo>
                    <a:cubicBezTo>
                      <a:pt x="1236" y="27538"/>
                      <a:pt x="1221" y="27329"/>
                      <a:pt x="1206" y="27121"/>
                    </a:cubicBezTo>
                    <a:cubicBezTo>
                      <a:pt x="1191" y="27032"/>
                      <a:pt x="1236" y="26942"/>
                      <a:pt x="1147" y="26838"/>
                    </a:cubicBezTo>
                    <a:cubicBezTo>
                      <a:pt x="1102" y="26942"/>
                      <a:pt x="1072" y="27032"/>
                      <a:pt x="1042" y="27121"/>
                    </a:cubicBezTo>
                    <a:lnTo>
                      <a:pt x="1042" y="27106"/>
                    </a:lnTo>
                    <a:cubicBezTo>
                      <a:pt x="938" y="27433"/>
                      <a:pt x="789" y="27746"/>
                      <a:pt x="715" y="28074"/>
                    </a:cubicBezTo>
                    <a:cubicBezTo>
                      <a:pt x="596" y="28699"/>
                      <a:pt x="611" y="29339"/>
                      <a:pt x="655" y="29979"/>
                    </a:cubicBezTo>
                    <a:cubicBezTo>
                      <a:pt x="685" y="30232"/>
                      <a:pt x="789" y="30470"/>
                      <a:pt x="864" y="30708"/>
                    </a:cubicBezTo>
                    <a:lnTo>
                      <a:pt x="864" y="30708"/>
                    </a:lnTo>
                    <a:cubicBezTo>
                      <a:pt x="894" y="30768"/>
                      <a:pt x="923" y="30842"/>
                      <a:pt x="953" y="30946"/>
                    </a:cubicBezTo>
                    <a:cubicBezTo>
                      <a:pt x="998" y="30872"/>
                      <a:pt x="1028" y="30842"/>
                      <a:pt x="1042" y="30797"/>
                    </a:cubicBezTo>
                    <a:cubicBezTo>
                      <a:pt x="1132" y="30708"/>
                      <a:pt x="1221" y="30619"/>
                      <a:pt x="1325" y="30530"/>
                    </a:cubicBezTo>
                    <a:cubicBezTo>
                      <a:pt x="1415" y="30455"/>
                      <a:pt x="1519" y="30396"/>
                      <a:pt x="1608" y="30321"/>
                    </a:cubicBezTo>
                    <a:cubicBezTo>
                      <a:pt x="1638" y="30291"/>
                      <a:pt x="1668" y="30276"/>
                      <a:pt x="1712" y="30247"/>
                    </a:cubicBezTo>
                    <a:cubicBezTo>
                      <a:pt x="1772" y="30262"/>
                      <a:pt x="1846" y="30262"/>
                      <a:pt x="1936" y="30276"/>
                    </a:cubicBezTo>
                    <a:cubicBezTo>
                      <a:pt x="1906" y="30366"/>
                      <a:pt x="1876" y="30440"/>
                      <a:pt x="1846" y="30515"/>
                    </a:cubicBezTo>
                    <a:lnTo>
                      <a:pt x="1861" y="30530"/>
                    </a:lnTo>
                    <a:lnTo>
                      <a:pt x="1846" y="30515"/>
                    </a:lnTo>
                    <a:cubicBezTo>
                      <a:pt x="1727" y="30649"/>
                      <a:pt x="1593" y="30783"/>
                      <a:pt x="1459" y="30902"/>
                    </a:cubicBezTo>
                    <a:cubicBezTo>
                      <a:pt x="1310" y="31006"/>
                      <a:pt x="1162" y="31110"/>
                      <a:pt x="1147" y="31318"/>
                    </a:cubicBezTo>
                    <a:cubicBezTo>
                      <a:pt x="1117" y="31363"/>
                      <a:pt x="1087" y="31423"/>
                      <a:pt x="1042" y="31437"/>
                    </a:cubicBezTo>
                    <a:cubicBezTo>
                      <a:pt x="879" y="31512"/>
                      <a:pt x="819" y="31646"/>
                      <a:pt x="760" y="31780"/>
                    </a:cubicBezTo>
                    <a:lnTo>
                      <a:pt x="760" y="31780"/>
                    </a:lnTo>
                    <a:cubicBezTo>
                      <a:pt x="685" y="31914"/>
                      <a:pt x="611" y="32048"/>
                      <a:pt x="551" y="32182"/>
                    </a:cubicBezTo>
                    <a:lnTo>
                      <a:pt x="551" y="32182"/>
                    </a:lnTo>
                    <a:cubicBezTo>
                      <a:pt x="507" y="32286"/>
                      <a:pt x="462" y="32390"/>
                      <a:pt x="432" y="32509"/>
                    </a:cubicBezTo>
                    <a:lnTo>
                      <a:pt x="432" y="32494"/>
                    </a:lnTo>
                    <a:cubicBezTo>
                      <a:pt x="194" y="33194"/>
                      <a:pt x="268" y="33908"/>
                      <a:pt x="373" y="34608"/>
                    </a:cubicBezTo>
                    <a:lnTo>
                      <a:pt x="373" y="34608"/>
                    </a:lnTo>
                    <a:cubicBezTo>
                      <a:pt x="447" y="34965"/>
                      <a:pt x="492" y="35322"/>
                      <a:pt x="581" y="35665"/>
                    </a:cubicBezTo>
                    <a:cubicBezTo>
                      <a:pt x="685" y="36052"/>
                      <a:pt x="864" y="36409"/>
                      <a:pt x="1147" y="36707"/>
                    </a:cubicBezTo>
                    <a:lnTo>
                      <a:pt x="1176" y="36751"/>
                    </a:lnTo>
                    <a:cubicBezTo>
                      <a:pt x="1296" y="36885"/>
                      <a:pt x="1415" y="37019"/>
                      <a:pt x="1534" y="37153"/>
                    </a:cubicBezTo>
                    <a:cubicBezTo>
                      <a:pt x="1549" y="37168"/>
                      <a:pt x="1563" y="37183"/>
                      <a:pt x="1563" y="37198"/>
                    </a:cubicBezTo>
                    <a:cubicBezTo>
                      <a:pt x="1623" y="37272"/>
                      <a:pt x="1683" y="37347"/>
                      <a:pt x="1742" y="37421"/>
                    </a:cubicBezTo>
                    <a:lnTo>
                      <a:pt x="1742" y="37421"/>
                    </a:lnTo>
                    <a:cubicBezTo>
                      <a:pt x="1787" y="37496"/>
                      <a:pt x="1846" y="37570"/>
                      <a:pt x="1921" y="37704"/>
                    </a:cubicBezTo>
                    <a:cubicBezTo>
                      <a:pt x="1802" y="37689"/>
                      <a:pt x="1727" y="37674"/>
                      <a:pt x="1638" y="37659"/>
                    </a:cubicBezTo>
                    <a:cubicBezTo>
                      <a:pt x="1668" y="37957"/>
                      <a:pt x="1697" y="38255"/>
                      <a:pt x="1802" y="38523"/>
                    </a:cubicBezTo>
                    <a:cubicBezTo>
                      <a:pt x="1861" y="38701"/>
                      <a:pt x="1906" y="38880"/>
                      <a:pt x="1950" y="39059"/>
                    </a:cubicBezTo>
                    <a:cubicBezTo>
                      <a:pt x="2010" y="39178"/>
                      <a:pt x="2070" y="39297"/>
                      <a:pt x="2144" y="39416"/>
                    </a:cubicBezTo>
                    <a:cubicBezTo>
                      <a:pt x="2174" y="39460"/>
                      <a:pt x="2204" y="39505"/>
                      <a:pt x="2233" y="39565"/>
                    </a:cubicBezTo>
                    <a:lnTo>
                      <a:pt x="2531" y="39877"/>
                    </a:lnTo>
                    <a:lnTo>
                      <a:pt x="2531" y="39892"/>
                    </a:lnTo>
                    <a:cubicBezTo>
                      <a:pt x="2605" y="39967"/>
                      <a:pt x="2680" y="40041"/>
                      <a:pt x="2739" y="40115"/>
                    </a:cubicBezTo>
                    <a:cubicBezTo>
                      <a:pt x="2814" y="40190"/>
                      <a:pt x="2888" y="40264"/>
                      <a:pt x="2948" y="40324"/>
                    </a:cubicBezTo>
                    <a:cubicBezTo>
                      <a:pt x="3007" y="40398"/>
                      <a:pt x="3067" y="40488"/>
                      <a:pt x="3126" y="40562"/>
                    </a:cubicBezTo>
                    <a:lnTo>
                      <a:pt x="3126" y="40547"/>
                    </a:lnTo>
                    <a:cubicBezTo>
                      <a:pt x="3171" y="40666"/>
                      <a:pt x="3231" y="40770"/>
                      <a:pt x="3290" y="40889"/>
                    </a:cubicBezTo>
                    <a:lnTo>
                      <a:pt x="3290" y="40875"/>
                    </a:lnTo>
                    <a:cubicBezTo>
                      <a:pt x="3350" y="41038"/>
                      <a:pt x="3394" y="41187"/>
                      <a:pt x="3454" y="41336"/>
                    </a:cubicBezTo>
                    <a:cubicBezTo>
                      <a:pt x="3484" y="41440"/>
                      <a:pt x="3513" y="41544"/>
                      <a:pt x="3543" y="41649"/>
                    </a:cubicBezTo>
                    <a:cubicBezTo>
                      <a:pt x="3632" y="41842"/>
                      <a:pt x="3707" y="42021"/>
                      <a:pt x="3796" y="42214"/>
                    </a:cubicBezTo>
                    <a:lnTo>
                      <a:pt x="4049" y="42750"/>
                    </a:lnTo>
                    <a:cubicBezTo>
                      <a:pt x="4124" y="42884"/>
                      <a:pt x="4213" y="43018"/>
                      <a:pt x="4287" y="43152"/>
                    </a:cubicBezTo>
                    <a:cubicBezTo>
                      <a:pt x="4317" y="43211"/>
                      <a:pt x="4332" y="43286"/>
                      <a:pt x="4362" y="43345"/>
                    </a:cubicBezTo>
                    <a:cubicBezTo>
                      <a:pt x="4630" y="43688"/>
                      <a:pt x="4898" y="44015"/>
                      <a:pt x="5151" y="44343"/>
                    </a:cubicBezTo>
                    <a:cubicBezTo>
                      <a:pt x="5210" y="44417"/>
                      <a:pt x="5270" y="44492"/>
                      <a:pt x="5329" y="44566"/>
                    </a:cubicBezTo>
                    <a:lnTo>
                      <a:pt x="5329" y="44566"/>
                    </a:lnTo>
                    <a:cubicBezTo>
                      <a:pt x="5434" y="44700"/>
                      <a:pt x="5553" y="44834"/>
                      <a:pt x="5657" y="44953"/>
                    </a:cubicBezTo>
                    <a:cubicBezTo>
                      <a:pt x="5731" y="45027"/>
                      <a:pt x="5806" y="45102"/>
                      <a:pt x="5880" y="45176"/>
                    </a:cubicBezTo>
                    <a:cubicBezTo>
                      <a:pt x="5925" y="45206"/>
                      <a:pt x="5969" y="45236"/>
                      <a:pt x="6014" y="45280"/>
                    </a:cubicBezTo>
                    <a:cubicBezTo>
                      <a:pt x="6059" y="45117"/>
                      <a:pt x="6088" y="44983"/>
                      <a:pt x="6118" y="44849"/>
                    </a:cubicBezTo>
                    <a:cubicBezTo>
                      <a:pt x="6133" y="44849"/>
                      <a:pt x="6148" y="44849"/>
                      <a:pt x="6163" y="44849"/>
                    </a:cubicBezTo>
                    <a:cubicBezTo>
                      <a:pt x="6193" y="44998"/>
                      <a:pt x="6222" y="45132"/>
                      <a:pt x="6267" y="45280"/>
                    </a:cubicBezTo>
                    <a:lnTo>
                      <a:pt x="6267" y="45280"/>
                    </a:lnTo>
                    <a:cubicBezTo>
                      <a:pt x="6267" y="45400"/>
                      <a:pt x="6282" y="45534"/>
                      <a:pt x="6297" y="45653"/>
                    </a:cubicBezTo>
                    <a:cubicBezTo>
                      <a:pt x="6431" y="46382"/>
                      <a:pt x="6728" y="47052"/>
                      <a:pt x="7071" y="47707"/>
                    </a:cubicBezTo>
                    <a:cubicBezTo>
                      <a:pt x="7190" y="47930"/>
                      <a:pt x="7339" y="48153"/>
                      <a:pt x="7473" y="48377"/>
                    </a:cubicBezTo>
                    <a:lnTo>
                      <a:pt x="7562" y="48525"/>
                    </a:lnTo>
                    <a:cubicBezTo>
                      <a:pt x="7622" y="48600"/>
                      <a:pt x="7681" y="48674"/>
                      <a:pt x="7741" y="48749"/>
                    </a:cubicBezTo>
                    <a:lnTo>
                      <a:pt x="7741" y="48749"/>
                    </a:lnTo>
                    <a:cubicBezTo>
                      <a:pt x="7964" y="48972"/>
                      <a:pt x="8187" y="49195"/>
                      <a:pt x="8410" y="49418"/>
                    </a:cubicBezTo>
                    <a:cubicBezTo>
                      <a:pt x="8425" y="49433"/>
                      <a:pt x="8440" y="49448"/>
                      <a:pt x="8455" y="49463"/>
                    </a:cubicBezTo>
                    <a:cubicBezTo>
                      <a:pt x="8589" y="49582"/>
                      <a:pt x="8723" y="49686"/>
                      <a:pt x="8842" y="49805"/>
                    </a:cubicBezTo>
                    <a:lnTo>
                      <a:pt x="8857" y="49791"/>
                    </a:lnTo>
                    <a:lnTo>
                      <a:pt x="8842" y="49805"/>
                    </a:lnTo>
                    <a:cubicBezTo>
                      <a:pt x="9080" y="49984"/>
                      <a:pt x="9318" y="50178"/>
                      <a:pt x="9572" y="50356"/>
                    </a:cubicBezTo>
                    <a:lnTo>
                      <a:pt x="9884" y="50565"/>
                    </a:lnTo>
                    <a:cubicBezTo>
                      <a:pt x="9944" y="50594"/>
                      <a:pt x="10003" y="50639"/>
                      <a:pt x="10063" y="50669"/>
                    </a:cubicBezTo>
                    <a:cubicBezTo>
                      <a:pt x="10122" y="50773"/>
                      <a:pt x="10182" y="50684"/>
                      <a:pt x="10226" y="50669"/>
                    </a:cubicBezTo>
                    <a:cubicBezTo>
                      <a:pt x="10286" y="50684"/>
                      <a:pt x="10331" y="50713"/>
                      <a:pt x="10375" y="50728"/>
                    </a:cubicBezTo>
                    <a:lnTo>
                      <a:pt x="10673" y="51115"/>
                    </a:lnTo>
                    <a:cubicBezTo>
                      <a:pt x="10718" y="51175"/>
                      <a:pt x="10762" y="51234"/>
                      <a:pt x="10807" y="51279"/>
                    </a:cubicBezTo>
                    <a:cubicBezTo>
                      <a:pt x="11030" y="51502"/>
                      <a:pt x="11268" y="51741"/>
                      <a:pt x="11492" y="51964"/>
                    </a:cubicBezTo>
                    <a:cubicBezTo>
                      <a:pt x="11521" y="51994"/>
                      <a:pt x="11566" y="52023"/>
                      <a:pt x="11596" y="52053"/>
                    </a:cubicBezTo>
                    <a:cubicBezTo>
                      <a:pt x="11700" y="52142"/>
                      <a:pt x="11819" y="52247"/>
                      <a:pt x="11923" y="52351"/>
                    </a:cubicBezTo>
                    <a:cubicBezTo>
                      <a:pt x="11953" y="52351"/>
                      <a:pt x="11968" y="52366"/>
                      <a:pt x="11983" y="52381"/>
                    </a:cubicBezTo>
                    <a:cubicBezTo>
                      <a:pt x="12057" y="52440"/>
                      <a:pt x="12132" y="52500"/>
                      <a:pt x="12206" y="52544"/>
                    </a:cubicBezTo>
                    <a:moveTo>
                      <a:pt x="2308" y="20631"/>
                    </a:moveTo>
                    <a:cubicBezTo>
                      <a:pt x="2382" y="20438"/>
                      <a:pt x="2457" y="20244"/>
                      <a:pt x="2531" y="20065"/>
                    </a:cubicBezTo>
                    <a:cubicBezTo>
                      <a:pt x="2576" y="19961"/>
                      <a:pt x="2635" y="19857"/>
                      <a:pt x="2695" y="19753"/>
                    </a:cubicBezTo>
                    <a:cubicBezTo>
                      <a:pt x="2739" y="19634"/>
                      <a:pt x="2799" y="19530"/>
                      <a:pt x="2858" y="19410"/>
                    </a:cubicBezTo>
                    <a:lnTo>
                      <a:pt x="3022" y="19143"/>
                    </a:lnTo>
                    <a:cubicBezTo>
                      <a:pt x="3305" y="18681"/>
                      <a:pt x="3573" y="18220"/>
                      <a:pt x="3856" y="17773"/>
                    </a:cubicBezTo>
                    <a:lnTo>
                      <a:pt x="4019" y="17550"/>
                    </a:lnTo>
                    <a:cubicBezTo>
                      <a:pt x="4034" y="17520"/>
                      <a:pt x="4049" y="17505"/>
                      <a:pt x="4064" y="17490"/>
                    </a:cubicBezTo>
                    <a:cubicBezTo>
                      <a:pt x="4153" y="17401"/>
                      <a:pt x="4228" y="17312"/>
                      <a:pt x="4302" y="17222"/>
                    </a:cubicBezTo>
                    <a:lnTo>
                      <a:pt x="4287" y="17222"/>
                    </a:lnTo>
                    <a:lnTo>
                      <a:pt x="4302" y="17222"/>
                    </a:lnTo>
                    <a:cubicBezTo>
                      <a:pt x="4421" y="17103"/>
                      <a:pt x="4555" y="16969"/>
                      <a:pt x="4674" y="16835"/>
                    </a:cubicBezTo>
                    <a:cubicBezTo>
                      <a:pt x="4719" y="16776"/>
                      <a:pt x="4749" y="16672"/>
                      <a:pt x="4734" y="16612"/>
                    </a:cubicBezTo>
                    <a:cubicBezTo>
                      <a:pt x="4645" y="16374"/>
                      <a:pt x="4660" y="16136"/>
                      <a:pt x="4674" y="15883"/>
                    </a:cubicBezTo>
                    <a:cubicBezTo>
                      <a:pt x="4689" y="15823"/>
                      <a:pt x="4645" y="15734"/>
                      <a:pt x="4630" y="15659"/>
                    </a:cubicBezTo>
                    <a:lnTo>
                      <a:pt x="4630" y="15674"/>
                    </a:lnTo>
                    <a:cubicBezTo>
                      <a:pt x="4585" y="15496"/>
                      <a:pt x="4540" y="15317"/>
                      <a:pt x="4511" y="15139"/>
                    </a:cubicBezTo>
                    <a:cubicBezTo>
                      <a:pt x="4436" y="14707"/>
                      <a:pt x="4466" y="14290"/>
                      <a:pt x="4570" y="13858"/>
                    </a:cubicBezTo>
                    <a:cubicBezTo>
                      <a:pt x="4585" y="13814"/>
                      <a:pt x="4600" y="13769"/>
                      <a:pt x="4615" y="13739"/>
                    </a:cubicBezTo>
                    <a:cubicBezTo>
                      <a:pt x="4674" y="13635"/>
                      <a:pt x="4734" y="13516"/>
                      <a:pt x="4793" y="13412"/>
                    </a:cubicBezTo>
                    <a:cubicBezTo>
                      <a:pt x="4927" y="13159"/>
                      <a:pt x="5076" y="12906"/>
                      <a:pt x="5225" y="12638"/>
                    </a:cubicBezTo>
                    <a:cubicBezTo>
                      <a:pt x="5270" y="12549"/>
                      <a:pt x="5300" y="12459"/>
                      <a:pt x="5344" y="12370"/>
                    </a:cubicBezTo>
                    <a:lnTo>
                      <a:pt x="5344" y="12370"/>
                    </a:lnTo>
                    <a:cubicBezTo>
                      <a:pt x="5359" y="12325"/>
                      <a:pt x="5389" y="12266"/>
                      <a:pt x="5404" y="12206"/>
                    </a:cubicBezTo>
                    <a:cubicBezTo>
                      <a:pt x="5463" y="11715"/>
                      <a:pt x="5508" y="11224"/>
                      <a:pt x="5567" y="10733"/>
                    </a:cubicBezTo>
                    <a:lnTo>
                      <a:pt x="5567" y="10733"/>
                    </a:lnTo>
                    <a:cubicBezTo>
                      <a:pt x="5642" y="10494"/>
                      <a:pt x="5716" y="10256"/>
                      <a:pt x="5776" y="10003"/>
                    </a:cubicBezTo>
                    <a:lnTo>
                      <a:pt x="5776" y="10018"/>
                    </a:lnTo>
                    <a:cubicBezTo>
                      <a:pt x="5821" y="9914"/>
                      <a:pt x="5850" y="9825"/>
                      <a:pt x="5895" y="9735"/>
                    </a:cubicBezTo>
                    <a:cubicBezTo>
                      <a:pt x="6059" y="9452"/>
                      <a:pt x="6222" y="9185"/>
                      <a:pt x="6386" y="8902"/>
                    </a:cubicBezTo>
                    <a:cubicBezTo>
                      <a:pt x="6446" y="8827"/>
                      <a:pt x="6505" y="8768"/>
                      <a:pt x="6550" y="8693"/>
                    </a:cubicBezTo>
                    <a:lnTo>
                      <a:pt x="6550" y="8693"/>
                    </a:lnTo>
                    <a:cubicBezTo>
                      <a:pt x="6624" y="8604"/>
                      <a:pt x="6699" y="8500"/>
                      <a:pt x="6773" y="8411"/>
                    </a:cubicBezTo>
                    <a:cubicBezTo>
                      <a:pt x="6788" y="8396"/>
                      <a:pt x="6803" y="8366"/>
                      <a:pt x="6818" y="8351"/>
                    </a:cubicBezTo>
                    <a:cubicBezTo>
                      <a:pt x="6937" y="8232"/>
                      <a:pt x="7056" y="8113"/>
                      <a:pt x="7175" y="7979"/>
                    </a:cubicBezTo>
                    <a:lnTo>
                      <a:pt x="7160" y="7979"/>
                    </a:lnTo>
                    <a:lnTo>
                      <a:pt x="7160" y="7994"/>
                    </a:lnTo>
                    <a:cubicBezTo>
                      <a:pt x="7294" y="7875"/>
                      <a:pt x="7413" y="7756"/>
                      <a:pt x="7532" y="7636"/>
                    </a:cubicBezTo>
                    <a:cubicBezTo>
                      <a:pt x="7607" y="7592"/>
                      <a:pt x="7681" y="7532"/>
                      <a:pt x="7756" y="7473"/>
                    </a:cubicBezTo>
                    <a:cubicBezTo>
                      <a:pt x="7904" y="7473"/>
                      <a:pt x="7875" y="7354"/>
                      <a:pt x="7860" y="7279"/>
                    </a:cubicBezTo>
                    <a:cubicBezTo>
                      <a:pt x="7845" y="6952"/>
                      <a:pt x="7904" y="6654"/>
                      <a:pt x="8023" y="6371"/>
                    </a:cubicBezTo>
                    <a:cubicBezTo>
                      <a:pt x="8038" y="6342"/>
                      <a:pt x="8038" y="6297"/>
                      <a:pt x="8038" y="6267"/>
                    </a:cubicBezTo>
                    <a:cubicBezTo>
                      <a:pt x="8083" y="6148"/>
                      <a:pt x="8143" y="6044"/>
                      <a:pt x="8202" y="5940"/>
                    </a:cubicBezTo>
                    <a:cubicBezTo>
                      <a:pt x="8262" y="5850"/>
                      <a:pt x="8321" y="5761"/>
                      <a:pt x="8381" y="5672"/>
                    </a:cubicBezTo>
                    <a:lnTo>
                      <a:pt x="8381" y="5672"/>
                    </a:lnTo>
                    <a:cubicBezTo>
                      <a:pt x="8470" y="5523"/>
                      <a:pt x="8559" y="5374"/>
                      <a:pt x="8649" y="5225"/>
                    </a:cubicBezTo>
                    <a:cubicBezTo>
                      <a:pt x="8678" y="5166"/>
                      <a:pt x="8708" y="5106"/>
                      <a:pt x="8753" y="5047"/>
                    </a:cubicBezTo>
                    <a:cubicBezTo>
                      <a:pt x="8827" y="4942"/>
                      <a:pt x="8902" y="4838"/>
                      <a:pt x="8976" y="4734"/>
                    </a:cubicBezTo>
                    <a:lnTo>
                      <a:pt x="8976" y="4734"/>
                    </a:lnTo>
                    <a:lnTo>
                      <a:pt x="8976" y="4734"/>
                    </a:lnTo>
                    <a:cubicBezTo>
                      <a:pt x="9051" y="4645"/>
                      <a:pt x="9125" y="4540"/>
                      <a:pt x="9184" y="4451"/>
                    </a:cubicBezTo>
                    <a:cubicBezTo>
                      <a:pt x="9214" y="4436"/>
                      <a:pt x="9229" y="4406"/>
                      <a:pt x="9244" y="4392"/>
                    </a:cubicBezTo>
                    <a:cubicBezTo>
                      <a:pt x="9348" y="4287"/>
                      <a:pt x="9467" y="4183"/>
                      <a:pt x="9586" y="4079"/>
                    </a:cubicBezTo>
                    <a:lnTo>
                      <a:pt x="9572" y="4079"/>
                    </a:lnTo>
                    <a:cubicBezTo>
                      <a:pt x="9750" y="3975"/>
                      <a:pt x="9914" y="3885"/>
                      <a:pt x="10078" y="3796"/>
                    </a:cubicBezTo>
                    <a:lnTo>
                      <a:pt x="10078" y="3796"/>
                    </a:lnTo>
                    <a:cubicBezTo>
                      <a:pt x="10167" y="3766"/>
                      <a:pt x="10256" y="3722"/>
                      <a:pt x="10360" y="3692"/>
                    </a:cubicBezTo>
                    <a:lnTo>
                      <a:pt x="10896" y="3350"/>
                    </a:lnTo>
                    <a:cubicBezTo>
                      <a:pt x="11075" y="3275"/>
                      <a:pt x="11194" y="3141"/>
                      <a:pt x="11283" y="2963"/>
                    </a:cubicBezTo>
                    <a:cubicBezTo>
                      <a:pt x="11343" y="2903"/>
                      <a:pt x="11387" y="2858"/>
                      <a:pt x="11447" y="2799"/>
                    </a:cubicBezTo>
                    <a:cubicBezTo>
                      <a:pt x="11536" y="2724"/>
                      <a:pt x="11626" y="2650"/>
                      <a:pt x="11715" y="2576"/>
                    </a:cubicBezTo>
                    <a:cubicBezTo>
                      <a:pt x="11730" y="2561"/>
                      <a:pt x="11745" y="2546"/>
                      <a:pt x="11774" y="2531"/>
                    </a:cubicBezTo>
                    <a:cubicBezTo>
                      <a:pt x="11879" y="2471"/>
                      <a:pt x="11968" y="2412"/>
                      <a:pt x="12072" y="2367"/>
                    </a:cubicBezTo>
                    <a:cubicBezTo>
                      <a:pt x="12221" y="2308"/>
                      <a:pt x="12385" y="2248"/>
                      <a:pt x="12548" y="2189"/>
                    </a:cubicBezTo>
                    <a:lnTo>
                      <a:pt x="13367" y="2189"/>
                    </a:lnTo>
                    <a:cubicBezTo>
                      <a:pt x="13412" y="2114"/>
                      <a:pt x="13442" y="2055"/>
                      <a:pt x="13486" y="1980"/>
                    </a:cubicBezTo>
                    <a:lnTo>
                      <a:pt x="13486" y="1980"/>
                    </a:lnTo>
                    <a:cubicBezTo>
                      <a:pt x="13576" y="1876"/>
                      <a:pt x="13665" y="1757"/>
                      <a:pt x="13754" y="1638"/>
                    </a:cubicBezTo>
                    <a:cubicBezTo>
                      <a:pt x="13829" y="1578"/>
                      <a:pt x="13903" y="1504"/>
                      <a:pt x="13977" y="1429"/>
                    </a:cubicBezTo>
                    <a:cubicBezTo>
                      <a:pt x="14126" y="1325"/>
                      <a:pt x="14275" y="1206"/>
                      <a:pt x="14424" y="1102"/>
                    </a:cubicBezTo>
                    <a:lnTo>
                      <a:pt x="14424" y="1102"/>
                    </a:lnTo>
                    <a:cubicBezTo>
                      <a:pt x="14692" y="968"/>
                      <a:pt x="14975" y="849"/>
                      <a:pt x="15258" y="715"/>
                    </a:cubicBezTo>
                    <a:cubicBezTo>
                      <a:pt x="15391" y="655"/>
                      <a:pt x="15540" y="611"/>
                      <a:pt x="15674" y="551"/>
                    </a:cubicBezTo>
                    <a:cubicBezTo>
                      <a:pt x="16046" y="432"/>
                      <a:pt x="16419" y="328"/>
                      <a:pt x="16791" y="224"/>
                    </a:cubicBezTo>
                    <a:lnTo>
                      <a:pt x="16791" y="224"/>
                    </a:lnTo>
                    <a:cubicBezTo>
                      <a:pt x="16895" y="209"/>
                      <a:pt x="17014" y="179"/>
                      <a:pt x="17118" y="164"/>
                    </a:cubicBezTo>
                    <a:cubicBezTo>
                      <a:pt x="17193" y="149"/>
                      <a:pt x="17267" y="120"/>
                      <a:pt x="17326" y="105"/>
                    </a:cubicBezTo>
                    <a:cubicBezTo>
                      <a:pt x="17475" y="75"/>
                      <a:pt x="17624" y="30"/>
                      <a:pt x="17773" y="1"/>
                    </a:cubicBezTo>
                    <a:lnTo>
                      <a:pt x="17773" y="1"/>
                    </a:lnTo>
                    <a:lnTo>
                      <a:pt x="18755" y="1"/>
                    </a:lnTo>
                    <a:lnTo>
                      <a:pt x="18755" y="1"/>
                    </a:lnTo>
                    <a:cubicBezTo>
                      <a:pt x="18860" y="15"/>
                      <a:pt x="18979" y="45"/>
                      <a:pt x="19083" y="75"/>
                    </a:cubicBezTo>
                    <a:cubicBezTo>
                      <a:pt x="19247" y="105"/>
                      <a:pt x="19395" y="134"/>
                      <a:pt x="19559" y="164"/>
                    </a:cubicBezTo>
                    <a:cubicBezTo>
                      <a:pt x="19902" y="224"/>
                      <a:pt x="20244" y="194"/>
                      <a:pt x="20586" y="105"/>
                    </a:cubicBezTo>
                    <a:lnTo>
                      <a:pt x="20586" y="120"/>
                    </a:lnTo>
                    <a:cubicBezTo>
                      <a:pt x="20869" y="120"/>
                      <a:pt x="21167" y="120"/>
                      <a:pt x="21450" y="134"/>
                    </a:cubicBezTo>
                    <a:cubicBezTo>
                      <a:pt x="21613" y="179"/>
                      <a:pt x="21777" y="224"/>
                      <a:pt x="21926" y="268"/>
                    </a:cubicBezTo>
                    <a:cubicBezTo>
                      <a:pt x="22119" y="373"/>
                      <a:pt x="22313" y="462"/>
                      <a:pt x="22492" y="566"/>
                    </a:cubicBezTo>
                    <a:cubicBezTo>
                      <a:pt x="22506" y="581"/>
                      <a:pt x="22521" y="596"/>
                      <a:pt x="22551" y="611"/>
                    </a:cubicBezTo>
                    <a:cubicBezTo>
                      <a:pt x="22670" y="730"/>
                      <a:pt x="22804" y="864"/>
                      <a:pt x="22923" y="998"/>
                    </a:cubicBezTo>
                    <a:lnTo>
                      <a:pt x="22938" y="983"/>
                    </a:lnTo>
                    <a:cubicBezTo>
                      <a:pt x="22938" y="983"/>
                      <a:pt x="22923" y="998"/>
                      <a:pt x="22923" y="998"/>
                    </a:cubicBezTo>
                    <a:cubicBezTo>
                      <a:pt x="22983" y="1087"/>
                      <a:pt x="23042" y="1176"/>
                      <a:pt x="23102" y="1281"/>
                    </a:cubicBezTo>
                    <a:cubicBezTo>
                      <a:pt x="23132" y="1340"/>
                      <a:pt x="23161" y="1415"/>
                      <a:pt x="23191" y="1489"/>
                    </a:cubicBezTo>
                    <a:cubicBezTo>
                      <a:pt x="23266" y="1638"/>
                      <a:pt x="23310" y="1772"/>
                      <a:pt x="23266" y="1950"/>
                    </a:cubicBezTo>
                    <a:cubicBezTo>
                      <a:pt x="23266" y="2010"/>
                      <a:pt x="23310" y="2084"/>
                      <a:pt x="23325" y="2144"/>
                    </a:cubicBezTo>
                    <a:lnTo>
                      <a:pt x="23325" y="2144"/>
                    </a:lnTo>
                    <a:cubicBezTo>
                      <a:pt x="23340" y="2501"/>
                      <a:pt x="23385" y="2873"/>
                      <a:pt x="23251" y="3231"/>
                    </a:cubicBezTo>
                    <a:cubicBezTo>
                      <a:pt x="23117" y="3454"/>
                      <a:pt x="23057" y="3707"/>
                      <a:pt x="23057" y="3960"/>
                    </a:cubicBezTo>
                    <a:cubicBezTo>
                      <a:pt x="23042" y="4406"/>
                      <a:pt x="23042" y="4838"/>
                      <a:pt x="23072" y="5285"/>
                    </a:cubicBezTo>
                    <a:cubicBezTo>
                      <a:pt x="23087" y="5999"/>
                      <a:pt x="23087" y="6699"/>
                      <a:pt x="22938" y="7413"/>
                    </a:cubicBezTo>
                    <a:cubicBezTo>
                      <a:pt x="22864" y="7756"/>
                      <a:pt x="22834" y="8113"/>
                      <a:pt x="22789" y="8470"/>
                    </a:cubicBezTo>
                    <a:cubicBezTo>
                      <a:pt x="22745" y="8857"/>
                      <a:pt x="22611" y="9214"/>
                      <a:pt x="22477" y="9572"/>
                    </a:cubicBezTo>
                    <a:cubicBezTo>
                      <a:pt x="22432" y="9676"/>
                      <a:pt x="22372" y="9765"/>
                      <a:pt x="22298" y="9869"/>
                    </a:cubicBezTo>
                    <a:cubicBezTo>
                      <a:pt x="22536" y="10792"/>
                      <a:pt x="22536" y="11760"/>
                      <a:pt x="22492" y="12742"/>
                    </a:cubicBezTo>
                    <a:cubicBezTo>
                      <a:pt x="22492" y="12787"/>
                      <a:pt x="22492" y="12846"/>
                      <a:pt x="22492" y="12906"/>
                    </a:cubicBezTo>
                    <a:cubicBezTo>
                      <a:pt x="22477" y="13084"/>
                      <a:pt x="22462" y="13278"/>
                      <a:pt x="22447" y="13471"/>
                    </a:cubicBezTo>
                    <a:cubicBezTo>
                      <a:pt x="22372" y="13858"/>
                      <a:pt x="22298" y="14245"/>
                      <a:pt x="22045" y="14513"/>
                    </a:cubicBezTo>
                    <a:cubicBezTo>
                      <a:pt x="22090" y="14900"/>
                      <a:pt x="22179" y="15243"/>
                      <a:pt x="22164" y="15585"/>
                    </a:cubicBezTo>
                    <a:cubicBezTo>
                      <a:pt x="22149" y="16017"/>
                      <a:pt x="22060" y="16433"/>
                      <a:pt x="21985" y="16865"/>
                    </a:cubicBezTo>
                    <a:cubicBezTo>
                      <a:pt x="21926" y="17193"/>
                      <a:pt x="21822" y="17535"/>
                      <a:pt x="21732" y="17862"/>
                    </a:cubicBezTo>
                    <a:cubicBezTo>
                      <a:pt x="21718" y="17922"/>
                      <a:pt x="21747" y="17996"/>
                      <a:pt x="21762" y="18041"/>
                    </a:cubicBezTo>
                    <a:cubicBezTo>
                      <a:pt x="22209" y="18904"/>
                      <a:pt x="22417" y="19812"/>
                      <a:pt x="22387" y="20765"/>
                    </a:cubicBezTo>
                    <a:cubicBezTo>
                      <a:pt x="22387" y="20959"/>
                      <a:pt x="22387" y="21152"/>
                      <a:pt x="22402" y="21346"/>
                    </a:cubicBezTo>
                    <a:cubicBezTo>
                      <a:pt x="22447" y="22343"/>
                      <a:pt x="21941" y="23251"/>
                      <a:pt x="21241" y="23846"/>
                    </a:cubicBezTo>
                    <a:cubicBezTo>
                      <a:pt x="21301" y="23876"/>
                      <a:pt x="21375" y="23906"/>
                      <a:pt x="21435" y="23950"/>
                    </a:cubicBezTo>
                    <a:cubicBezTo>
                      <a:pt x="21613" y="24099"/>
                      <a:pt x="21777" y="24248"/>
                      <a:pt x="21956" y="24382"/>
                    </a:cubicBezTo>
                    <a:cubicBezTo>
                      <a:pt x="22521" y="24829"/>
                      <a:pt x="22804" y="25424"/>
                      <a:pt x="22804" y="26138"/>
                    </a:cubicBezTo>
                    <a:cubicBezTo>
                      <a:pt x="22819" y="26615"/>
                      <a:pt x="22864" y="27106"/>
                      <a:pt x="22730" y="27582"/>
                    </a:cubicBezTo>
                    <a:cubicBezTo>
                      <a:pt x="22715" y="27657"/>
                      <a:pt x="22730" y="27746"/>
                      <a:pt x="22730" y="27820"/>
                    </a:cubicBezTo>
                    <a:cubicBezTo>
                      <a:pt x="22745" y="28222"/>
                      <a:pt x="22745" y="28609"/>
                      <a:pt x="22774" y="29011"/>
                    </a:cubicBezTo>
                    <a:cubicBezTo>
                      <a:pt x="22804" y="29622"/>
                      <a:pt x="22715" y="30232"/>
                      <a:pt x="22566" y="30827"/>
                    </a:cubicBezTo>
                    <a:cubicBezTo>
                      <a:pt x="22402" y="31557"/>
                      <a:pt x="22328" y="32271"/>
                      <a:pt x="22372" y="33015"/>
                    </a:cubicBezTo>
                    <a:cubicBezTo>
                      <a:pt x="22372" y="33045"/>
                      <a:pt x="22372" y="33060"/>
                      <a:pt x="22387" y="33090"/>
                    </a:cubicBezTo>
                    <a:cubicBezTo>
                      <a:pt x="22462" y="33611"/>
                      <a:pt x="22566" y="34117"/>
                      <a:pt x="22774" y="34608"/>
                    </a:cubicBezTo>
                    <a:cubicBezTo>
                      <a:pt x="22804" y="34787"/>
                      <a:pt x="22849" y="34965"/>
                      <a:pt x="22879" y="35144"/>
                    </a:cubicBezTo>
                    <a:cubicBezTo>
                      <a:pt x="22893" y="35263"/>
                      <a:pt x="22923" y="35382"/>
                      <a:pt x="22938" y="35486"/>
                    </a:cubicBezTo>
                    <a:lnTo>
                      <a:pt x="22938" y="35486"/>
                    </a:lnTo>
                    <a:cubicBezTo>
                      <a:pt x="22953" y="35650"/>
                      <a:pt x="22968" y="35829"/>
                      <a:pt x="22998" y="36007"/>
                    </a:cubicBezTo>
                    <a:cubicBezTo>
                      <a:pt x="22998" y="36156"/>
                      <a:pt x="22998" y="36320"/>
                      <a:pt x="22998" y="36469"/>
                    </a:cubicBezTo>
                    <a:cubicBezTo>
                      <a:pt x="22983" y="36751"/>
                      <a:pt x="22953" y="37019"/>
                      <a:pt x="22938" y="37302"/>
                    </a:cubicBezTo>
                    <a:cubicBezTo>
                      <a:pt x="22908" y="37585"/>
                      <a:pt x="22864" y="37883"/>
                      <a:pt x="22834" y="38180"/>
                    </a:cubicBezTo>
                    <a:cubicBezTo>
                      <a:pt x="22759" y="38463"/>
                      <a:pt x="22670" y="38761"/>
                      <a:pt x="22581" y="39044"/>
                    </a:cubicBezTo>
                    <a:lnTo>
                      <a:pt x="22551" y="39193"/>
                    </a:lnTo>
                    <a:cubicBezTo>
                      <a:pt x="22462" y="39371"/>
                      <a:pt x="22358" y="39535"/>
                      <a:pt x="22268" y="39714"/>
                    </a:cubicBezTo>
                    <a:lnTo>
                      <a:pt x="22268" y="39714"/>
                    </a:lnTo>
                    <a:cubicBezTo>
                      <a:pt x="22164" y="39773"/>
                      <a:pt x="22238" y="39833"/>
                      <a:pt x="22283" y="39892"/>
                    </a:cubicBezTo>
                    <a:cubicBezTo>
                      <a:pt x="22611" y="40368"/>
                      <a:pt x="22715" y="40904"/>
                      <a:pt x="22715" y="41485"/>
                    </a:cubicBezTo>
                    <a:cubicBezTo>
                      <a:pt x="22700" y="41678"/>
                      <a:pt x="22715" y="41887"/>
                      <a:pt x="22715" y="42080"/>
                    </a:cubicBezTo>
                    <a:lnTo>
                      <a:pt x="22715" y="42080"/>
                    </a:lnTo>
                    <a:cubicBezTo>
                      <a:pt x="22700" y="42303"/>
                      <a:pt x="22670" y="42512"/>
                      <a:pt x="22655" y="42735"/>
                    </a:cubicBezTo>
                    <a:lnTo>
                      <a:pt x="22655" y="42735"/>
                    </a:lnTo>
                    <a:cubicBezTo>
                      <a:pt x="22566" y="43078"/>
                      <a:pt x="22625" y="43420"/>
                      <a:pt x="22700" y="43762"/>
                    </a:cubicBezTo>
                    <a:cubicBezTo>
                      <a:pt x="22819" y="44343"/>
                      <a:pt x="22968" y="44938"/>
                      <a:pt x="22938" y="45548"/>
                    </a:cubicBezTo>
                    <a:lnTo>
                      <a:pt x="22938" y="45534"/>
                    </a:lnTo>
                    <a:cubicBezTo>
                      <a:pt x="22893" y="45712"/>
                      <a:pt x="22849" y="45876"/>
                      <a:pt x="22804" y="46040"/>
                    </a:cubicBezTo>
                    <a:cubicBezTo>
                      <a:pt x="22789" y="46084"/>
                      <a:pt x="22789" y="46144"/>
                      <a:pt x="22774" y="46188"/>
                    </a:cubicBezTo>
                    <a:cubicBezTo>
                      <a:pt x="22640" y="46382"/>
                      <a:pt x="22506" y="46561"/>
                      <a:pt x="22372" y="46739"/>
                    </a:cubicBezTo>
                    <a:lnTo>
                      <a:pt x="22387" y="46754"/>
                    </a:lnTo>
                    <a:lnTo>
                      <a:pt x="22372" y="46739"/>
                    </a:lnTo>
                    <a:cubicBezTo>
                      <a:pt x="22283" y="46814"/>
                      <a:pt x="22194" y="46888"/>
                      <a:pt x="22105" y="46962"/>
                    </a:cubicBezTo>
                    <a:lnTo>
                      <a:pt x="22119" y="46977"/>
                    </a:lnTo>
                    <a:lnTo>
                      <a:pt x="22105" y="46962"/>
                    </a:lnTo>
                    <a:cubicBezTo>
                      <a:pt x="22015" y="47007"/>
                      <a:pt x="21926" y="47067"/>
                      <a:pt x="21807" y="47111"/>
                    </a:cubicBezTo>
                    <a:cubicBezTo>
                      <a:pt x="21837" y="47201"/>
                      <a:pt x="21866" y="47275"/>
                      <a:pt x="21896" y="47335"/>
                    </a:cubicBezTo>
                    <a:cubicBezTo>
                      <a:pt x="21926" y="47469"/>
                      <a:pt x="21956" y="47588"/>
                      <a:pt x="21985" y="47707"/>
                    </a:cubicBezTo>
                    <a:cubicBezTo>
                      <a:pt x="21985" y="47900"/>
                      <a:pt x="21985" y="48094"/>
                      <a:pt x="21985" y="48287"/>
                    </a:cubicBezTo>
                    <a:cubicBezTo>
                      <a:pt x="21926" y="48451"/>
                      <a:pt x="21881" y="48615"/>
                      <a:pt x="21837" y="48778"/>
                    </a:cubicBezTo>
                    <a:cubicBezTo>
                      <a:pt x="21792" y="48868"/>
                      <a:pt x="21747" y="48972"/>
                      <a:pt x="21703" y="49061"/>
                    </a:cubicBezTo>
                    <a:cubicBezTo>
                      <a:pt x="21569" y="49255"/>
                      <a:pt x="21435" y="49448"/>
                      <a:pt x="21301" y="49642"/>
                    </a:cubicBezTo>
                    <a:cubicBezTo>
                      <a:pt x="21301" y="49642"/>
                      <a:pt x="21345" y="49672"/>
                      <a:pt x="21375" y="49686"/>
                    </a:cubicBezTo>
                    <a:cubicBezTo>
                      <a:pt x="21405" y="49701"/>
                      <a:pt x="21435" y="49731"/>
                      <a:pt x="21464" y="49746"/>
                    </a:cubicBezTo>
                    <a:cubicBezTo>
                      <a:pt x="22015" y="50133"/>
                      <a:pt x="22313" y="50654"/>
                      <a:pt x="22253" y="51339"/>
                    </a:cubicBezTo>
                    <a:cubicBezTo>
                      <a:pt x="22224" y="51666"/>
                      <a:pt x="22149" y="51979"/>
                      <a:pt x="22105" y="52306"/>
                    </a:cubicBezTo>
                    <a:lnTo>
                      <a:pt x="22105" y="52306"/>
                    </a:lnTo>
                    <a:cubicBezTo>
                      <a:pt x="22060" y="52395"/>
                      <a:pt x="22030" y="52485"/>
                      <a:pt x="21985" y="52589"/>
                    </a:cubicBezTo>
                    <a:cubicBezTo>
                      <a:pt x="21881" y="52753"/>
                      <a:pt x="21777" y="52916"/>
                      <a:pt x="21673" y="53080"/>
                    </a:cubicBezTo>
                    <a:cubicBezTo>
                      <a:pt x="21539" y="53229"/>
                      <a:pt x="21405" y="53363"/>
                      <a:pt x="21271" y="53512"/>
                    </a:cubicBezTo>
                    <a:lnTo>
                      <a:pt x="21286" y="53527"/>
                    </a:lnTo>
                    <a:lnTo>
                      <a:pt x="21271" y="53512"/>
                    </a:lnTo>
                    <a:cubicBezTo>
                      <a:pt x="21152" y="53631"/>
                      <a:pt x="21018" y="53735"/>
                      <a:pt x="20884" y="53854"/>
                    </a:cubicBezTo>
                    <a:cubicBezTo>
                      <a:pt x="20839" y="53884"/>
                      <a:pt x="20780" y="53914"/>
                      <a:pt x="20735" y="53944"/>
                    </a:cubicBezTo>
                    <a:cubicBezTo>
                      <a:pt x="20571" y="54063"/>
                      <a:pt x="20408" y="54182"/>
                      <a:pt x="20244" y="54286"/>
                    </a:cubicBezTo>
                    <a:lnTo>
                      <a:pt x="20244" y="54301"/>
                    </a:lnTo>
                    <a:lnTo>
                      <a:pt x="20244" y="54286"/>
                    </a:lnTo>
                    <a:cubicBezTo>
                      <a:pt x="20125" y="54345"/>
                      <a:pt x="20021" y="54405"/>
                      <a:pt x="19902" y="54450"/>
                    </a:cubicBezTo>
                    <a:lnTo>
                      <a:pt x="19902" y="54450"/>
                    </a:lnTo>
                    <a:cubicBezTo>
                      <a:pt x="18875" y="54807"/>
                      <a:pt x="17803" y="54822"/>
                      <a:pt x="16731" y="54747"/>
                    </a:cubicBezTo>
                    <a:cubicBezTo>
                      <a:pt x="16419" y="54732"/>
                      <a:pt x="16106" y="54673"/>
                      <a:pt x="15793" y="54628"/>
                    </a:cubicBezTo>
                    <a:cubicBezTo>
                      <a:pt x="15645" y="54584"/>
                      <a:pt x="15496" y="54554"/>
                      <a:pt x="15347" y="54524"/>
                    </a:cubicBezTo>
                    <a:cubicBezTo>
                      <a:pt x="15124" y="54450"/>
                      <a:pt x="14915" y="54375"/>
                      <a:pt x="14692" y="54301"/>
                    </a:cubicBezTo>
                    <a:lnTo>
                      <a:pt x="14692" y="54301"/>
                    </a:lnTo>
                    <a:cubicBezTo>
                      <a:pt x="14543" y="54241"/>
                      <a:pt x="14409" y="54182"/>
                      <a:pt x="14260" y="54122"/>
                    </a:cubicBezTo>
                    <a:cubicBezTo>
                      <a:pt x="14260" y="54122"/>
                      <a:pt x="14260" y="54122"/>
                      <a:pt x="14260" y="54122"/>
                    </a:cubicBezTo>
                    <a:cubicBezTo>
                      <a:pt x="14037" y="54018"/>
                      <a:pt x="13814" y="53914"/>
                      <a:pt x="13590" y="53810"/>
                    </a:cubicBezTo>
                    <a:cubicBezTo>
                      <a:pt x="13516" y="53765"/>
                      <a:pt x="13442" y="53735"/>
                      <a:pt x="13367" y="53690"/>
                    </a:cubicBezTo>
                    <a:cubicBezTo>
                      <a:pt x="13278" y="53646"/>
                      <a:pt x="13189" y="53586"/>
                      <a:pt x="13099" y="53527"/>
                    </a:cubicBezTo>
                    <a:cubicBezTo>
                      <a:pt x="13055" y="53512"/>
                      <a:pt x="13025" y="53497"/>
                      <a:pt x="12980" y="53467"/>
                    </a:cubicBezTo>
                    <a:cubicBezTo>
                      <a:pt x="12891" y="53423"/>
                      <a:pt x="12802" y="53363"/>
                      <a:pt x="12712" y="53303"/>
                    </a:cubicBezTo>
                    <a:cubicBezTo>
                      <a:pt x="12593" y="53229"/>
                      <a:pt x="12489" y="53155"/>
                      <a:pt x="12385" y="53095"/>
                    </a:cubicBezTo>
                    <a:cubicBezTo>
                      <a:pt x="12310" y="53036"/>
                      <a:pt x="12236" y="52976"/>
                      <a:pt x="12161" y="52916"/>
                    </a:cubicBezTo>
                    <a:lnTo>
                      <a:pt x="12161" y="52916"/>
                    </a:lnTo>
                    <a:cubicBezTo>
                      <a:pt x="12087" y="52857"/>
                      <a:pt x="12027" y="52797"/>
                      <a:pt x="11953" y="52753"/>
                    </a:cubicBezTo>
                    <a:cubicBezTo>
                      <a:pt x="11849" y="52678"/>
                      <a:pt x="11760" y="52604"/>
                      <a:pt x="11655" y="52529"/>
                    </a:cubicBezTo>
                    <a:cubicBezTo>
                      <a:pt x="11626" y="52500"/>
                      <a:pt x="11581" y="52470"/>
                      <a:pt x="11551" y="52425"/>
                    </a:cubicBezTo>
                    <a:cubicBezTo>
                      <a:pt x="11343" y="52232"/>
                      <a:pt x="11149" y="52023"/>
                      <a:pt x="10941" y="51815"/>
                    </a:cubicBezTo>
                    <a:cubicBezTo>
                      <a:pt x="10926" y="51800"/>
                      <a:pt x="10911" y="51785"/>
                      <a:pt x="10896" y="51770"/>
                    </a:cubicBezTo>
                    <a:cubicBezTo>
                      <a:pt x="10822" y="51666"/>
                      <a:pt x="10747" y="51577"/>
                      <a:pt x="10688" y="51487"/>
                    </a:cubicBezTo>
                    <a:lnTo>
                      <a:pt x="10688" y="51487"/>
                    </a:lnTo>
                    <a:cubicBezTo>
                      <a:pt x="10628" y="51413"/>
                      <a:pt x="10569" y="51354"/>
                      <a:pt x="10509" y="51279"/>
                    </a:cubicBezTo>
                    <a:cubicBezTo>
                      <a:pt x="10420" y="51115"/>
                      <a:pt x="10316" y="50981"/>
                      <a:pt x="10122" y="50937"/>
                    </a:cubicBezTo>
                    <a:cubicBezTo>
                      <a:pt x="9959" y="50862"/>
                      <a:pt x="9795" y="50788"/>
                      <a:pt x="9646" y="50713"/>
                    </a:cubicBezTo>
                    <a:lnTo>
                      <a:pt x="9631" y="50728"/>
                    </a:lnTo>
                    <a:lnTo>
                      <a:pt x="9631" y="50713"/>
                    </a:lnTo>
                    <a:cubicBezTo>
                      <a:pt x="9527" y="50639"/>
                      <a:pt x="9408" y="50580"/>
                      <a:pt x="9304" y="50505"/>
                    </a:cubicBezTo>
                    <a:cubicBezTo>
                      <a:pt x="9244" y="50460"/>
                      <a:pt x="9184" y="50431"/>
                      <a:pt x="9140" y="50386"/>
                    </a:cubicBezTo>
                    <a:cubicBezTo>
                      <a:pt x="9065" y="50326"/>
                      <a:pt x="8991" y="50267"/>
                      <a:pt x="8931" y="50207"/>
                    </a:cubicBezTo>
                    <a:cubicBezTo>
                      <a:pt x="8812" y="50118"/>
                      <a:pt x="8708" y="50029"/>
                      <a:pt x="8589" y="49939"/>
                    </a:cubicBezTo>
                    <a:lnTo>
                      <a:pt x="8589" y="49954"/>
                    </a:lnTo>
                    <a:lnTo>
                      <a:pt x="8589" y="49939"/>
                    </a:lnTo>
                    <a:cubicBezTo>
                      <a:pt x="8455" y="49835"/>
                      <a:pt x="8321" y="49731"/>
                      <a:pt x="8202" y="49612"/>
                    </a:cubicBezTo>
                    <a:cubicBezTo>
                      <a:pt x="8172" y="49597"/>
                      <a:pt x="8157" y="49582"/>
                      <a:pt x="8143" y="49567"/>
                    </a:cubicBezTo>
                    <a:cubicBezTo>
                      <a:pt x="7919" y="49344"/>
                      <a:pt x="7711" y="49121"/>
                      <a:pt x="7488" y="48898"/>
                    </a:cubicBezTo>
                    <a:lnTo>
                      <a:pt x="7488" y="48898"/>
                    </a:lnTo>
                    <a:cubicBezTo>
                      <a:pt x="7428" y="48823"/>
                      <a:pt x="7369" y="48764"/>
                      <a:pt x="7309" y="48689"/>
                    </a:cubicBezTo>
                    <a:cubicBezTo>
                      <a:pt x="7279" y="48630"/>
                      <a:pt x="7249" y="48570"/>
                      <a:pt x="7205" y="48525"/>
                    </a:cubicBezTo>
                    <a:cubicBezTo>
                      <a:pt x="7056" y="48257"/>
                      <a:pt x="6907" y="48004"/>
                      <a:pt x="6773" y="47751"/>
                    </a:cubicBezTo>
                    <a:cubicBezTo>
                      <a:pt x="6714" y="47632"/>
                      <a:pt x="6654" y="47528"/>
                      <a:pt x="6609" y="47424"/>
                    </a:cubicBezTo>
                    <a:cubicBezTo>
                      <a:pt x="6535" y="47260"/>
                      <a:pt x="6461" y="47096"/>
                      <a:pt x="6386" y="46918"/>
                    </a:cubicBezTo>
                    <a:cubicBezTo>
                      <a:pt x="6356" y="46873"/>
                      <a:pt x="6341" y="46814"/>
                      <a:pt x="6327" y="46754"/>
                    </a:cubicBezTo>
                    <a:cubicBezTo>
                      <a:pt x="6282" y="46665"/>
                      <a:pt x="6252" y="46575"/>
                      <a:pt x="6222" y="46486"/>
                    </a:cubicBezTo>
                    <a:cubicBezTo>
                      <a:pt x="6208" y="46427"/>
                      <a:pt x="6178" y="46382"/>
                      <a:pt x="6163" y="46322"/>
                    </a:cubicBezTo>
                    <a:cubicBezTo>
                      <a:pt x="6133" y="46099"/>
                      <a:pt x="6118" y="45876"/>
                      <a:pt x="5999" y="45667"/>
                    </a:cubicBezTo>
                    <a:lnTo>
                      <a:pt x="5835" y="45548"/>
                    </a:lnTo>
                    <a:cubicBezTo>
                      <a:pt x="5746" y="45474"/>
                      <a:pt x="5642" y="45400"/>
                      <a:pt x="5553" y="45325"/>
                    </a:cubicBezTo>
                    <a:cubicBezTo>
                      <a:pt x="5478" y="45251"/>
                      <a:pt x="5419" y="45176"/>
                      <a:pt x="5344" y="45117"/>
                    </a:cubicBezTo>
                    <a:cubicBezTo>
                      <a:pt x="5255" y="44998"/>
                      <a:pt x="5151" y="44893"/>
                      <a:pt x="5061" y="44789"/>
                    </a:cubicBezTo>
                    <a:lnTo>
                      <a:pt x="4898" y="44566"/>
                    </a:lnTo>
                    <a:cubicBezTo>
                      <a:pt x="4823" y="44462"/>
                      <a:pt x="4764" y="44372"/>
                      <a:pt x="4689" y="44268"/>
                    </a:cubicBezTo>
                    <a:lnTo>
                      <a:pt x="4689" y="44283"/>
                    </a:lnTo>
                    <a:cubicBezTo>
                      <a:pt x="4630" y="44209"/>
                      <a:pt x="4570" y="44134"/>
                      <a:pt x="4526" y="44060"/>
                    </a:cubicBezTo>
                    <a:lnTo>
                      <a:pt x="4526" y="44060"/>
                    </a:lnTo>
                    <a:cubicBezTo>
                      <a:pt x="4466" y="43985"/>
                      <a:pt x="4406" y="43911"/>
                      <a:pt x="4347" y="43837"/>
                    </a:cubicBezTo>
                    <a:cubicBezTo>
                      <a:pt x="4273" y="43732"/>
                      <a:pt x="4198" y="43628"/>
                      <a:pt x="4124" y="43509"/>
                    </a:cubicBezTo>
                    <a:cubicBezTo>
                      <a:pt x="4064" y="43420"/>
                      <a:pt x="4019" y="43331"/>
                      <a:pt x="3960" y="43241"/>
                    </a:cubicBezTo>
                    <a:cubicBezTo>
                      <a:pt x="3945" y="43197"/>
                      <a:pt x="3930" y="43167"/>
                      <a:pt x="3900" y="43122"/>
                    </a:cubicBezTo>
                    <a:cubicBezTo>
                      <a:pt x="3856" y="43018"/>
                      <a:pt x="3796" y="42914"/>
                      <a:pt x="3737" y="42795"/>
                    </a:cubicBezTo>
                    <a:lnTo>
                      <a:pt x="3737" y="42795"/>
                    </a:lnTo>
                    <a:cubicBezTo>
                      <a:pt x="3632" y="42571"/>
                      <a:pt x="3528" y="42348"/>
                      <a:pt x="3424" y="42125"/>
                    </a:cubicBezTo>
                    <a:lnTo>
                      <a:pt x="3424" y="42125"/>
                    </a:lnTo>
                    <a:cubicBezTo>
                      <a:pt x="3379" y="42036"/>
                      <a:pt x="3335" y="41946"/>
                      <a:pt x="3305" y="41857"/>
                    </a:cubicBezTo>
                    <a:cubicBezTo>
                      <a:pt x="3245" y="41693"/>
                      <a:pt x="3186" y="41529"/>
                      <a:pt x="3141" y="41366"/>
                    </a:cubicBezTo>
                    <a:lnTo>
                      <a:pt x="2963" y="40934"/>
                    </a:lnTo>
                    <a:cubicBezTo>
                      <a:pt x="2903" y="40830"/>
                      <a:pt x="2829" y="40711"/>
                      <a:pt x="2754" y="40592"/>
                    </a:cubicBezTo>
                    <a:cubicBezTo>
                      <a:pt x="2546" y="40383"/>
                      <a:pt x="2352" y="40160"/>
                      <a:pt x="2144" y="39952"/>
                    </a:cubicBezTo>
                    <a:cubicBezTo>
                      <a:pt x="2114" y="39907"/>
                      <a:pt x="2070" y="39862"/>
                      <a:pt x="2040" y="39833"/>
                    </a:cubicBezTo>
                    <a:cubicBezTo>
                      <a:pt x="1980" y="39758"/>
                      <a:pt x="1921" y="39684"/>
                      <a:pt x="1876" y="39594"/>
                    </a:cubicBezTo>
                    <a:cubicBezTo>
                      <a:pt x="1802" y="39446"/>
                      <a:pt x="1727" y="39282"/>
                      <a:pt x="1653" y="39118"/>
                    </a:cubicBezTo>
                    <a:cubicBezTo>
                      <a:pt x="1608" y="38999"/>
                      <a:pt x="1578" y="38895"/>
                      <a:pt x="1534" y="38791"/>
                    </a:cubicBezTo>
                    <a:cubicBezTo>
                      <a:pt x="1519" y="38716"/>
                      <a:pt x="1504" y="38642"/>
                      <a:pt x="1489" y="38567"/>
                    </a:cubicBezTo>
                    <a:cubicBezTo>
                      <a:pt x="1444" y="38240"/>
                      <a:pt x="1385" y="37898"/>
                      <a:pt x="1355" y="37570"/>
                    </a:cubicBezTo>
                    <a:cubicBezTo>
                      <a:pt x="1325" y="37258"/>
                      <a:pt x="1191" y="37034"/>
                      <a:pt x="938" y="36856"/>
                    </a:cubicBezTo>
                    <a:lnTo>
                      <a:pt x="938" y="36856"/>
                    </a:lnTo>
                    <a:cubicBezTo>
                      <a:pt x="834" y="36707"/>
                      <a:pt x="715" y="36558"/>
                      <a:pt x="611" y="36409"/>
                    </a:cubicBezTo>
                    <a:cubicBezTo>
                      <a:pt x="551" y="36305"/>
                      <a:pt x="492" y="36201"/>
                      <a:pt x="447" y="36082"/>
                    </a:cubicBezTo>
                    <a:cubicBezTo>
                      <a:pt x="447" y="36067"/>
                      <a:pt x="447" y="36037"/>
                      <a:pt x="447" y="36007"/>
                    </a:cubicBezTo>
                    <a:cubicBezTo>
                      <a:pt x="120" y="35218"/>
                      <a:pt x="75" y="34370"/>
                      <a:pt x="15" y="33536"/>
                    </a:cubicBezTo>
                    <a:cubicBezTo>
                      <a:pt x="1" y="33119"/>
                      <a:pt x="90" y="32703"/>
                      <a:pt x="164" y="32286"/>
                    </a:cubicBezTo>
                    <a:lnTo>
                      <a:pt x="179" y="32286"/>
                    </a:lnTo>
                    <a:lnTo>
                      <a:pt x="164" y="32271"/>
                    </a:lnTo>
                    <a:cubicBezTo>
                      <a:pt x="209" y="32167"/>
                      <a:pt x="239" y="32063"/>
                      <a:pt x="268" y="31958"/>
                    </a:cubicBezTo>
                    <a:lnTo>
                      <a:pt x="611" y="31348"/>
                    </a:lnTo>
                    <a:cubicBezTo>
                      <a:pt x="626" y="31289"/>
                      <a:pt x="685" y="31229"/>
                      <a:pt x="670" y="31184"/>
                    </a:cubicBezTo>
                    <a:cubicBezTo>
                      <a:pt x="655" y="31110"/>
                      <a:pt x="596" y="31050"/>
                      <a:pt x="551" y="30976"/>
                    </a:cubicBezTo>
                    <a:lnTo>
                      <a:pt x="447" y="30753"/>
                    </a:lnTo>
                    <a:cubicBezTo>
                      <a:pt x="432" y="30693"/>
                      <a:pt x="432" y="30619"/>
                      <a:pt x="417" y="30559"/>
                    </a:cubicBezTo>
                    <a:cubicBezTo>
                      <a:pt x="313" y="30232"/>
                      <a:pt x="268" y="29889"/>
                      <a:pt x="283" y="29532"/>
                    </a:cubicBezTo>
                    <a:cubicBezTo>
                      <a:pt x="313" y="29175"/>
                      <a:pt x="313" y="28803"/>
                      <a:pt x="328" y="28431"/>
                    </a:cubicBezTo>
                    <a:cubicBezTo>
                      <a:pt x="358" y="28341"/>
                      <a:pt x="373" y="28252"/>
                      <a:pt x="388" y="28148"/>
                    </a:cubicBezTo>
                    <a:cubicBezTo>
                      <a:pt x="462" y="27925"/>
                      <a:pt x="536" y="27686"/>
                      <a:pt x="626" y="27463"/>
                    </a:cubicBezTo>
                    <a:lnTo>
                      <a:pt x="611" y="27463"/>
                    </a:lnTo>
                    <a:cubicBezTo>
                      <a:pt x="715" y="27240"/>
                      <a:pt x="834" y="27017"/>
                      <a:pt x="938" y="26793"/>
                    </a:cubicBezTo>
                    <a:cubicBezTo>
                      <a:pt x="983" y="26689"/>
                      <a:pt x="1042" y="26600"/>
                      <a:pt x="1102" y="26511"/>
                    </a:cubicBezTo>
                    <a:cubicBezTo>
                      <a:pt x="1236" y="26466"/>
                      <a:pt x="1236" y="26332"/>
                      <a:pt x="1251" y="26213"/>
                    </a:cubicBezTo>
                    <a:cubicBezTo>
                      <a:pt x="1266" y="26064"/>
                      <a:pt x="1266" y="25900"/>
                      <a:pt x="1281" y="25751"/>
                    </a:cubicBezTo>
                    <a:cubicBezTo>
                      <a:pt x="1385" y="24814"/>
                      <a:pt x="1489" y="23876"/>
                      <a:pt x="1608" y="22938"/>
                    </a:cubicBezTo>
                    <a:lnTo>
                      <a:pt x="1593" y="22938"/>
                    </a:lnTo>
                    <a:cubicBezTo>
                      <a:pt x="1653" y="22700"/>
                      <a:pt x="1712" y="22462"/>
                      <a:pt x="1772" y="22224"/>
                    </a:cubicBezTo>
                    <a:lnTo>
                      <a:pt x="1772" y="22239"/>
                    </a:lnTo>
                    <a:cubicBezTo>
                      <a:pt x="1802" y="22105"/>
                      <a:pt x="1846" y="21971"/>
                      <a:pt x="1876" y="21837"/>
                    </a:cubicBezTo>
                    <a:lnTo>
                      <a:pt x="1876" y="21852"/>
                    </a:lnTo>
                    <a:lnTo>
                      <a:pt x="2040" y="21346"/>
                    </a:lnTo>
                    <a:cubicBezTo>
                      <a:pt x="2084" y="21197"/>
                      <a:pt x="2144" y="21048"/>
                      <a:pt x="2204" y="20899"/>
                    </a:cubicBezTo>
                    <a:cubicBezTo>
                      <a:pt x="2233" y="20810"/>
                      <a:pt x="2278" y="20720"/>
                      <a:pt x="2308" y="2063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7"/>
              <p:cNvSpPr/>
              <p:nvPr/>
            </p:nvSpPr>
            <p:spPr>
              <a:xfrm>
                <a:off x="7291066" y="3415047"/>
                <a:ext cx="7678" cy="18428"/>
              </a:xfrm>
              <a:custGeom>
                <a:rect b="b" l="l" r="r" t="t"/>
                <a:pathLst>
                  <a:path extrusionOk="0" h="432" w="180">
                    <a:moveTo>
                      <a:pt x="1" y="0"/>
                    </a:moveTo>
                    <a:lnTo>
                      <a:pt x="179" y="4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37"/>
              <p:cNvSpPr/>
              <p:nvPr/>
            </p:nvSpPr>
            <p:spPr>
              <a:xfrm>
                <a:off x="7706970" y="3942670"/>
                <a:ext cx="11475" cy="7038"/>
              </a:xfrm>
              <a:custGeom>
                <a:rect b="b" l="l" r="r" t="t"/>
                <a:pathLst>
                  <a:path extrusionOk="0" h="165" w="269">
                    <a:moveTo>
                      <a:pt x="0" y="0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7"/>
              <p:cNvSpPr/>
              <p:nvPr/>
            </p:nvSpPr>
            <p:spPr>
              <a:xfrm>
                <a:off x="7333595" y="3513457"/>
                <a:ext cx="7038" cy="11475"/>
              </a:xfrm>
              <a:custGeom>
                <a:rect b="b" l="l" r="r" t="t"/>
                <a:pathLst>
                  <a:path extrusionOk="0" h="269" w="165">
                    <a:moveTo>
                      <a:pt x="1" y="0"/>
                    </a:moveTo>
                    <a:cubicBezTo>
                      <a:pt x="60" y="90"/>
                      <a:pt x="105" y="179"/>
                      <a:pt x="165" y="268"/>
                    </a:cubicBezTo>
                    <a:cubicBezTo>
                      <a:pt x="105" y="179"/>
                      <a:pt x="60" y="9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37"/>
              <p:cNvSpPr/>
              <p:nvPr/>
            </p:nvSpPr>
            <p:spPr>
              <a:xfrm>
                <a:off x="7723478" y="3952182"/>
                <a:ext cx="11475" cy="7038"/>
              </a:xfrm>
              <a:custGeom>
                <a:rect b="b" l="l" r="r" t="t"/>
                <a:pathLst>
                  <a:path extrusionOk="0" h="165" w="269">
                    <a:moveTo>
                      <a:pt x="0" y="1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37"/>
              <p:cNvSpPr/>
              <p:nvPr/>
            </p:nvSpPr>
            <p:spPr>
              <a:xfrm>
                <a:off x="7430127" y="3651878"/>
                <a:ext cx="4479" cy="11475"/>
              </a:xfrm>
              <a:custGeom>
                <a:rect b="b" l="l" r="r" t="t"/>
                <a:pathLst>
                  <a:path extrusionOk="0" h="269" w="105">
                    <a:moveTo>
                      <a:pt x="0" y="0"/>
                    </a:moveTo>
                    <a:cubicBezTo>
                      <a:pt x="30" y="89"/>
                      <a:pt x="60" y="179"/>
                      <a:pt x="105" y="268"/>
                    </a:cubicBezTo>
                    <a:cubicBezTo>
                      <a:pt x="60" y="179"/>
                      <a:pt x="30" y="8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37"/>
              <p:cNvSpPr/>
              <p:nvPr/>
            </p:nvSpPr>
            <p:spPr>
              <a:xfrm>
                <a:off x="7652966" y="1778773"/>
                <a:ext cx="11475" cy="9555"/>
              </a:xfrm>
              <a:custGeom>
                <a:rect b="b" l="l" r="r" t="t"/>
                <a:pathLst>
                  <a:path extrusionOk="0" h="224" w="269">
                    <a:moveTo>
                      <a:pt x="269" y="1"/>
                    </a:moveTo>
                    <a:cubicBezTo>
                      <a:pt x="180" y="75"/>
                      <a:pt x="90" y="149"/>
                      <a:pt x="1" y="224"/>
                    </a:cubicBezTo>
                    <a:cubicBezTo>
                      <a:pt x="90" y="149"/>
                      <a:pt x="180" y="75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37"/>
              <p:cNvSpPr/>
              <p:nvPr/>
            </p:nvSpPr>
            <p:spPr>
              <a:xfrm>
                <a:off x="7286630" y="2485469"/>
                <a:ext cx="7038" cy="11475"/>
              </a:xfrm>
              <a:custGeom>
                <a:rect b="b" l="l" r="r" t="t"/>
                <a:pathLst>
                  <a:path extrusionOk="0" h="269" w="165">
                    <a:moveTo>
                      <a:pt x="164" y="1"/>
                    </a:moveTo>
                    <a:lnTo>
                      <a:pt x="0" y="268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37"/>
              <p:cNvSpPr/>
              <p:nvPr/>
            </p:nvSpPr>
            <p:spPr>
              <a:xfrm>
                <a:off x="7258690" y="2548985"/>
                <a:ext cx="4479" cy="11432"/>
              </a:xfrm>
              <a:custGeom>
                <a:rect b="b" l="l" r="r" t="t"/>
                <a:pathLst>
                  <a:path extrusionOk="0" h="268" w="105">
                    <a:moveTo>
                      <a:pt x="105" y="0"/>
                    </a:moveTo>
                    <a:cubicBezTo>
                      <a:pt x="75" y="89"/>
                      <a:pt x="30" y="179"/>
                      <a:pt x="1" y="268"/>
                    </a:cubicBezTo>
                    <a:cubicBezTo>
                      <a:pt x="30" y="179"/>
                      <a:pt x="75" y="89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7"/>
              <p:cNvSpPr/>
              <p:nvPr/>
            </p:nvSpPr>
            <p:spPr>
              <a:xfrm>
                <a:off x="7411060" y="2084196"/>
                <a:ext cx="5119" cy="12115"/>
              </a:xfrm>
              <a:custGeom>
                <a:rect b="b" l="l" r="r" t="t"/>
                <a:pathLst>
                  <a:path extrusionOk="0" h="284" w="120">
                    <a:moveTo>
                      <a:pt x="120" y="0"/>
                    </a:moveTo>
                    <a:cubicBezTo>
                      <a:pt x="75" y="90"/>
                      <a:pt x="46" y="179"/>
                      <a:pt x="1" y="283"/>
                    </a:cubicBezTo>
                    <a:cubicBezTo>
                      <a:pt x="46" y="179"/>
                      <a:pt x="75" y="9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37"/>
              <p:cNvSpPr/>
              <p:nvPr/>
            </p:nvSpPr>
            <p:spPr>
              <a:xfrm>
                <a:off x="7387598" y="2196554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19" y="1"/>
                    </a:moveTo>
                    <a:cubicBezTo>
                      <a:pt x="75" y="90"/>
                      <a:pt x="45" y="180"/>
                      <a:pt x="0" y="269"/>
                    </a:cubicBezTo>
                    <a:cubicBezTo>
                      <a:pt x="45" y="180"/>
                      <a:pt x="75" y="90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37"/>
              <p:cNvSpPr/>
              <p:nvPr/>
            </p:nvSpPr>
            <p:spPr>
              <a:xfrm>
                <a:off x="7329159" y="2417517"/>
                <a:ext cx="7038" cy="9598"/>
              </a:xfrm>
              <a:custGeom>
                <a:rect b="b" l="l" r="r" t="t"/>
                <a:pathLst>
                  <a:path extrusionOk="0" h="225" w="165">
                    <a:moveTo>
                      <a:pt x="164" y="1"/>
                    </a:moveTo>
                    <a:cubicBezTo>
                      <a:pt x="105" y="75"/>
                      <a:pt x="45" y="150"/>
                      <a:pt x="1" y="224"/>
                    </a:cubicBezTo>
                    <a:cubicBezTo>
                      <a:pt x="45" y="150"/>
                      <a:pt x="105" y="75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7"/>
              <p:cNvSpPr/>
              <p:nvPr/>
            </p:nvSpPr>
            <p:spPr>
              <a:xfrm>
                <a:off x="7885360" y="3588362"/>
                <a:ext cx="23547" cy="26064"/>
              </a:xfrm>
              <a:custGeom>
                <a:rect b="b" l="l" r="r" t="t"/>
                <a:pathLst>
                  <a:path extrusionOk="0" h="611" w="552">
                    <a:moveTo>
                      <a:pt x="492" y="611"/>
                    </a:moveTo>
                    <a:cubicBezTo>
                      <a:pt x="343" y="492"/>
                      <a:pt x="209" y="358"/>
                      <a:pt x="75" y="224"/>
                    </a:cubicBezTo>
                    <a:cubicBezTo>
                      <a:pt x="31" y="164"/>
                      <a:pt x="31" y="75"/>
                      <a:pt x="1" y="1"/>
                    </a:cubicBezTo>
                    <a:cubicBezTo>
                      <a:pt x="75" y="75"/>
                      <a:pt x="165" y="150"/>
                      <a:pt x="239" y="224"/>
                    </a:cubicBezTo>
                    <a:cubicBezTo>
                      <a:pt x="343" y="328"/>
                      <a:pt x="447" y="447"/>
                      <a:pt x="552" y="551"/>
                    </a:cubicBezTo>
                    <a:cubicBezTo>
                      <a:pt x="537" y="566"/>
                      <a:pt x="507" y="596"/>
                      <a:pt x="492" y="61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37"/>
              <p:cNvSpPr/>
              <p:nvPr/>
            </p:nvSpPr>
            <p:spPr>
              <a:xfrm>
                <a:off x="7494880" y="3748368"/>
                <a:ext cx="28623" cy="28623"/>
              </a:xfrm>
              <a:custGeom>
                <a:rect b="b" l="l" r="r" t="t"/>
                <a:pathLst>
                  <a:path extrusionOk="0" h="671" w="671">
                    <a:moveTo>
                      <a:pt x="1" y="1"/>
                    </a:moveTo>
                    <a:cubicBezTo>
                      <a:pt x="224" y="224"/>
                      <a:pt x="447" y="447"/>
                      <a:pt x="670" y="670"/>
                    </a:cubicBezTo>
                    <a:cubicBezTo>
                      <a:pt x="447" y="447"/>
                      <a:pt x="224" y="22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7"/>
              <p:cNvSpPr/>
              <p:nvPr/>
            </p:nvSpPr>
            <p:spPr>
              <a:xfrm>
                <a:off x="7868212" y="3990275"/>
                <a:ext cx="21670" cy="1962"/>
              </a:xfrm>
              <a:custGeom>
                <a:rect b="b" l="l" r="r" t="t"/>
                <a:pathLst>
                  <a:path extrusionOk="0" h="46" w="508">
                    <a:moveTo>
                      <a:pt x="1" y="1"/>
                    </a:moveTo>
                    <a:cubicBezTo>
                      <a:pt x="165" y="16"/>
                      <a:pt x="343" y="31"/>
                      <a:pt x="507" y="45"/>
                    </a:cubicBezTo>
                    <a:cubicBezTo>
                      <a:pt x="343" y="31"/>
                      <a:pt x="165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7"/>
              <p:cNvSpPr/>
              <p:nvPr/>
            </p:nvSpPr>
            <p:spPr>
              <a:xfrm>
                <a:off x="8087297" y="3898221"/>
                <a:ext cx="6996" cy="13992"/>
              </a:xfrm>
              <a:custGeom>
                <a:rect b="b" l="l" r="r" t="t"/>
                <a:pathLst>
                  <a:path extrusionOk="0" h="328" w="164">
                    <a:moveTo>
                      <a:pt x="0" y="328"/>
                    </a:moveTo>
                    <a:cubicBezTo>
                      <a:pt x="45" y="224"/>
                      <a:pt x="104" y="120"/>
                      <a:pt x="164" y="1"/>
                    </a:cubicBezTo>
                    <a:cubicBezTo>
                      <a:pt x="104" y="120"/>
                      <a:pt x="45" y="224"/>
                      <a:pt x="0" y="32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37"/>
              <p:cNvSpPr/>
              <p:nvPr/>
            </p:nvSpPr>
            <p:spPr>
              <a:xfrm>
                <a:off x="8084738" y="2635323"/>
                <a:ext cx="7038" cy="12115"/>
              </a:xfrm>
              <a:custGeom>
                <a:rect b="b" l="l" r="r" t="t"/>
                <a:pathLst>
                  <a:path extrusionOk="0" h="284" w="165">
                    <a:moveTo>
                      <a:pt x="1" y="283"/>
                    </a:moveTo>
                    <a:cubicBezTo>
                      <a:pt x="60" y="194"/>
                      <a:pt x="105" y="105"/>
                      <a:pt x="164" y="0"/>
                    </a:cubicBezTo>
                    <a:cubicBezTo>
                      <a:pt x="105" y="105"/>
                      <a:pt x="60" y="194"/>
                      <a:pt x="1" y="283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37"/>
              <p:cNvSpPr/>
              <p:nvPr/>
            </p:nvSpPr>
            <p:spPr>
              <a:xfrm>
                <a:off x="8072666" y="2654348"/>
                <a:ext cx="7038" cy="9598"/>
              </a:xfrm>
              <a:custGeom>
                <a:rect b="b" l="l" r="r" t="t"/>
                <a:pathLst>
                  <a:path extrusionOk="0" h="225" w="165">
                    <a:moveTo>
                      <a:pt x="1" y="224"/>
                    </a:moveTo>
                    <a:cubicBezTo>
                      <a:pt x="60" y="150"/>
                      <a:pt x="120" y="75"/>
                      <a:pt x="165" y="1"/>
                    </a:cubicBezTo>
                    <a:cubicBezTo>
                      <a:pt x="120" y="75"/>
                      <a:pt x="60" y="150"/>
                      <a:pt x="1" y="224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7"/>
              <p:cNvSpPr/>
              <p:nvPr/>
            </p:nvSpPr>
            <p:spPr>
              <a:xfrm>
                <a:off x="8072666" y="3921725"/>
                <a:ext cx="7678" cy="8915"/>
              </a:xfrm>
              <a:custGeom>
                <a:rect b="b" l="l" r="r" t="t"/>
                <a:pathLst>
                  <a:path extrusionOk="0" h="209" w="180">
                    <a:moveTo>
                      <a:pt x="1" y="209"/>
                    </a:moveTo>
                    <a:cubicBezTo>
                      <a:pt x="60" y="149"/>
                      <a:pt x="120" y="75"/>
                      <a:pt x="179" y="0"/>
                    </a:cubicBezTo>
                    <a:cubicBezTo>
                      <a:pt x="120" y="75"/>
                      <a:pt x="60" y="149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37"/>
              <p:cNvSpPr/>
              <p:nvPr/>
            </p:nvSpPr>
            <p:spPr>
              <a:xfrm>
                <a:off x="8094251" y="3358527"/>
                <a:ext cx="7038" cy="8915"/>
              </a:xfrm>
              <a:custGeom>
                <a:rect b="b" l="l" r="r" t="t"/>
                <a:pathLst>
                  <a:path extrusionOk="0" h="209" w="165">
                    <a:moveTo>
                      <a:pt x="1" y="209"/>
                    </a:moveTo>
                    <a:cubicBezTo>
                      <a:pt x="60" y="134"/>
                      <a:pt x="105" y="75"/>
                      <a:pt x="165" y="0"/>
                    </a:cubicBezTo>
                    <a:cubicBezTo>
                      <a:pt x="105" y="75"/>
                      <a:pt x="60" y="134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37"/>
              <p:cNvSpPr/>
              <p:nvPr/>
            </p:nvSpPr>
            <p:spPr>
              <a:xfrm>
                <a:off x="7258050" y="2769308"/>
                <a:ext cx="798804" cy="1149918"/>
              </a:xfrm>
              <a:custGeom>
                <a:rect b="b" l="l" r="r" t="t"/>
                <a:pathLst>
                  <a:path extrusionOk="0" h="26957" w="18726">
                    <a:moveTo>
                      <a:pt x="17371" y="22402"/>
                    </a:moveTo>
                    <a:cubicBezTo>
                      <a:pt x="17461" y="22834"/>
                      <a:pt x="17282" y="23087"/>
                      <a:pt x="16850" y="23116"/>
                    </a:cubicBezTo>
                    <a:cubicBezTo>
                      <a:pt x="16612" y="23131"/>
                      <a:pt x="16374" y="23146"/>
                      <a:pt x="16166" y="22968"/>
                    </a:cubicBezTo>
                    <a:cubicBezTo>
                      <a:pt x="16136" y="22953"/>
                      <a:pt x="16076" y="22938"/>
                      <a:pt x="16046" y="22938"/>
                    </a:cubicBezTo>
                    <a:cubicBezTo>
                      <a:pt x="15496" y="22982"/>
                      <a:pt x="14960" y="22908"/>
                      <a:pt x="14439" y="22774"/>
                    </a:cubicBezTo>
                    <a:lnTo>
                      <a:pt x="14439" y="22774"/>
                    </a:lnTo>
                    <a:cubicBezTo>
                      <a:pt x="14216" y="22700"/>
                      <a:pt x="13992" y="22625"/>
                      <a:pt x="13784" y="22551"/>
                    </a:cubicBezTo>
                    <a:lnTo>
                      <a:pt x="13769" y="22551"/>
                    </a:lnTo>
                    <a:lnTo>
                      <a:pt x="12400" y="21940"/>
                    </a:lnTo>
                    <a:lnTo>
                      <a:pt x="12400" y="21940"/>
                    </a:lnTo>
                    <a:lnTo>
                      <a:pt x="11417" y="21449"/>
                    </a:lnTo>
                    <a:lnTo>
                      <a:pt x="11402" y="21464"/>
                    </a:lnTo>
                    <a:lnTo>
                      <a:pt x="11417" y="21449"/>
                    </a:lnTo>
                    <a:cubicBezTo>
                      <a:pt x="11298" y="21360"/>
                      <a:pt x="11179" y="21300"/>
                      <a:pt x="11090" y="21196"/>
                    </a:cubicBezTo>
                    <a:cubicBezTo>
                      <a:pt x="11001" y="21077"/>
                      <a:pt x="10896" y="21077"/>
                      <a:pt x="10762" y="21077"/>
                    </a:cubicBezTo>
                    <a:cubicBezTo>
                      <a:pt x="10494" y="21092"/>
                      <a:pt x="10241" y="21092"/>
                      <a:pt x="9973" y="21092"/>
                    </a:cubicBezTo>
                    <a:cubicBezTo>
                      <a:pt x="9914" y="21092"/>
                      <a:pt x="9854" y="21107"/>
                      <a:pt x="9795" y="21122"/>
                    </a:cubicBezTo>
                    <a:cubicBezTo>
                      <a:pt x="9795" y="21122"/>
                      <a:pt x="9795" y="21122"/>
                      <a:pt x="9795" y="21122"/>
                    </a:cubicBezTo>
                    <a:cubicBezTo>
                      <a:pt x="9676" y="21181"/>
                      <a:pt x="9572" y="21256"/>
                      <a:pt x="9467" y="21330"/>
                    </a:cubicBezTo>
                    <a:lnTo>
                      <a:pt x="9467" y="21345"/>
                    </a:lnTo>
                    <a:lnTo>
                      <a:pt x="9452" y="21330"/>
                    </a:lnTo>
                    <a:cubicBezTo>
                      <a:pt x="9378" y="21405"/>
                      <a:pt x="9304" y="21479"/>
                      <a:pt x="9229" y="21568"/>
                    </a:cubicBezTo>
                    <a:cubicBezTo>
                      <a:pt x="9214" y="21583"/>
                      <a:pt x="9199" y="21598"/>
                      <a:pt x="9199" y="21613"/>
                    </a:cubicBezTo>
                    <a:cubicBezTo>
                      <a:pt x="8946" y="21881"/>
                      <a:pt x="8902" y="22208"/>
                      <a:pt x="8976" y="22566"/>
                    </a:cubicBezTo>
                    <a:lnTo>
                      <a:pt x="8961" y="22566"/>
                    </a:lnTo>
                    <a:cubicBezTo>
                      <a:pt x="9021" y="23235"/>
                      <a:pt x="9244" y="23831"/>
                      <a:pt x="9676" y="24337"/>
                    </a:cubicBezTo>
                    <a:lnTo>
                      <a:pt x="9676" y="24337"/>
                    </a:lnTo>
                    <a:cubicBezTo>
                      <a:pt x="9750" y="24426"/>
                      <a:pt x="9825" y="24516"/>
                      <a:pt x="9899" y="24605"/>
                    </a:cubicBezTo>
                    <a:lnTo>
                      <a:pt x="9914" y="24605"/>
                    </a:lnTo>
                    <a:lnTo>
                      <a:pt x="9899" y="24605"/>
                    </a:lnTo>
                    <a:cubicBezTo>
                      <a:pt x="9973" y="24694"/>
                      <a:pt x="10048" y="24769"/>
                      <a:pt x="10122" y="24843"/>
                    </a:cubicBezTo>
                    <a:cubicBezTo>
                      <a:pt x="10137" y="24858"/>
                      <a:pt x="10152" y="24873"/>
                      <a:pt x="10167" y="24873"/>
                    </a:cubicBezTo>
                    <a:cubicBezTo>
                      <a:pt x="10241" y="24932"/>
                      <a:pt x="10331" y="24992"/>
                      <a:pt x="10405" y="25051"/>
                    </a:cubicBezTo>
                    <a:cubicBezTo>
                      <a:pt x="10509" y="25126"/>
                      <a:pt x="10614" y="25200"/>
                      <a:pt x="10733" y="25290"/>
                    </a:cubicBezTo>
                    <a:cubicBezTo>
                      <a:pt x="10777" y="25319"/>
                      <a:pt x="10837" y="25349"/>
                      <a:pt x="10881" y="25379"/>
                    </a:cubicBezTo>
                    <a:cubicBezTo>
                      <a:pt x="10986" y="25438"/>
                      <a:pt x="11075" y="25483"/>
                      <a:pt x="11164" y="25543"/>
                    </a:cubicBezTo>
                    <a:cubicBezTo>
                      <a:pt x="11254" y="25602"/>
                      <a:pt x="11358" y="25662"/>
                      <a:pt x="11447" y="25706"/>
                    </a:cubicBezTo>
                    <a:lnTo>
                      <a:pt x="11447" y="25691"/>
                    </a:lnTo>
                    <a:lnTo>
                      <a:pt x="11447" y="25706"/>
                    </a:lnTo>
                    <a:cubicBezTo>
                      <a:pt x="11581" y="25781"/>
                      <a:pt x="11700" y="25855"/>
                      <a:pt x="11834" y="25930"/>
                    </a:cubicBezTo>
                    <a:lnTo>
                      <a:pt x="11834" y="25930"/>
                    </a:lnTo>
                    <a:lnTo>
                      <a:pt x="12325" y="26153"/>
                    </a:lnTo>
                    <a:cubicBezTo>
                      <a:pt x="12415" y="26183"/>
                      <a:pt x="12519" y="26212"/>
                      <a:pt x="12608" y="26257"/>
                    </a:cubicBezTo>
                    <a:cubicBezTo>
                      <a:pt x="12727" y="26287"/>
                      <a:pt x="12861" y="26332"/>
                      <a:pt x="12995" y="26376"/>
                    </a:cubicBezTo>
                    <a:cubicBezTo>
                      <a:pt x="13144" y="26406"/>
                      <a:pt x="13308" y="26436"/>
                      <a:pt x="13471" y="26480"/>
                    </a:cubicBezTo>
                    <a:cubicBezTo>
                      <a:pt x="13590" y="26495"/>
                      <a:pt x="13695" y="26510"/>
                      <a:pt x="13814" y="26525"/>
                    </a:cubicBezTo>
                    <a:lnTo>
                      <a:pt x="13814" y="26525"/>
                    </a:lnTo>
                    <a:cubicBezTo>
                      <a:pt x="14037" y="26540"/>
                      <a:pt x="14260" y="26570"/>
                      <a:pt x="14469" y="26585"/>
                    </a:cubicBezTo>
                    <a:lnTo>
                      <a:pt x="14484" y="26585"/>
                    </a:lnTo>
                    <a:cubicBezTo>
                      <a:pt x="14915" y="26644"/>
                      <a:pt x="15347" y="26644"/>
                      <a:pt x="15779" y="26585"/>
                    </a:cubicBezTo>
                    <a:cubicBezTo>
                      <a:pt x="15913" y="26585"/>
                      <a:pt x="16032" y="26585"/>
                      <a:pt x="16166" y="26585"/>
                    </a:cubicBezTo>
                    <a:cubicBezTo>
                      <a:pt x="16106" y="26629"/>
                      <a:pt x="16061" y="26704"/>
                      <a:pt x="15987" y="26719"/>
                    </a:cubicBezTo>
                    <a:cubicBezTo>
                      <a:pt x="15883" y="26763"/>
                      <a:pt x="15779" y="26793"/>
                      <a:pt x="15674" y="26808"/>
                    </a:cubicBezTo>
                    <a:cubicBezTo>
                      <a:pt x="14558" y="26957"/>
                      <a:pt x="13486" y="26853"/>
                      <a:pt x="12429" y="26480"/>
                    </a:cubicBezTo>
                    <a:cubicBezTo>
                      <a:pt x="11685" y="26227"/>
                      <a:pt x="11045" y="25811"/>
                      <a:pt x="10405" y="25379"/>
                    </a:cubicBezTo>
                    <a:cubicBezTo>
                      <a:pt x="9512" y="24754"/>
                      <a:pt x="8946" y="23920"/>
                      <a:pt x="8753" y="22819"/>
                    </a:cubicBezTo>
                    <a:cubicBezTo>
                      <a:pt x="8693" y="22461"/>
                      <a:pt x="8708" y="22104"/>
                      <a:pt x="8827" y="21747"/>
                    </a:cubicBezTo>
                    <a:lnTo>
                      <a:pt x="8827" y="21747"/>
                    </a:lnTo>
                    <a:cubicBezTo>
                      <a:pt x="8991" y="21568"/>
                      <a:pt x="9155" y="21375"/>
                      <a:pt x="9319" y="21196"/>
                    </a:cubicBezTo>
                    <a:lnTo>
                      <a:pt x="9319" y="21196"/>
                    </a:lnTo>
                    <a:cubicBezTo>
                      <a:pt x="9378" y="21152"/>
                      <a:pt x="9452" y="21122"/>
                      <a:pt x="9572" y="21062"/>
                    </a:cubicBezTo>
                    <a:cubicBezTo>
                      <a:pt x="9408" y="21018"/>
                      <a:pt x="9319" y="21003"/>
                      <a:pt x="9229" y="20988"/>
                    </a:cubicBezTo>
                    <a:cubicBezTo>
                      <a:pt x="8961" y="20913"/>
                      <a:pt x="8693" y="20824"/>
                      <a:pt x="8425" y="20750"/>
                    </a:cubicBezTo>
                    <a:cubicBezTo>
                      <a:pt x="8351" y="20705"/>
                      <a:pt x="8277" y="20675"/>
                      <a:pt x="8217" y="20631"/>
                    </a:cubicBezTo>
                    <a:cubicBezTo>
                      <a:pt x="8128" y="20571"/>
                      <a:pt x="8038" y="20512"/>
                      <a:pt x="7949" y="20452"/>
                    </a:cubicBezTo>
                    <a:lnTo>
                      <a:pt x="7934" y="20467"/>
                    </a:lnTo>
                    <a:lnTo>
                      <a:pt x="7949" y="20452"/>
                    </a:lnTo>
                    <a:cubicBezTo>
                      <a:pt x="7726" y="20258"/>
                      <a:pt x="7503" y="20050"/>
                      <a:pt x="7279" y="19857"/>
                    </a:cubicBezTo>
                    <a:lnTo>
                      <a:pt x="7279" y="19857"/>
                    </a:lnTo>
                    <a:lnTo>
                      <a:pt x="7294" y="19857"/>
                    </a:lnTo>
                    <a:cubicBezTo>
                      <a:pt x="7205" y="19752"/>
                      <a:pt x="7130" y="19633"/>
                      <a:pt x="7056" y="19529"/>
                    </a:cubicBezTo>
                    <a:cubicBezTo>
                      <a:pt x="7011" y="19455"/>
                      <a:pt x="6982" y="19380"/>
                      <a:pt x="6952" y="19321"/>
                    </a:cubicBezTo>
                    <a:cubicBezTo>
                      <a:pt x="6907" y="19217"/>
                      <a:pt x="6877" y="19127"/>
                      <a:pt x="6833" y="19038"/>
                    </a:cubicBezTo>
                    <a:cubicBezTo>
                      <a:pt x="6818" y="18978"/>
                      <a:pt x="6803" y="18934"/>
                      <a:pt x="6788" y="18874"/>
                    </a:cubicBezTo>
                    <a:cubicBezTo>
                      <a:pt x="6758" y="18651"/>
                      <a:pt x="6729" y="18428"/>
                      <a:pt x="6684" y="18204"/>
                    </a:cubicBezTo>
                    <a:cubicBezTo>
                      <a:pt x="6684" y="18160"/>
                      <a:pt x="6609" y="18130"/>
                      <a:pt x="6565" y="18085"/>
                    </a:cubicBezTo>
                    <a:lnTo>
                      <a:pt x="6565" y="18100"/>
                    </a:lnTo>
                    <a:lnTo>
                      <a:pt x="6565" y="18085"/>
                    </a:lnTo>
                    <a:cubicBezTo>
                      <a:pt x="6401" y="18011"/>
                      <a:pt x="6237" y="17951"/>
                      <a:pt x="6074" y="17877"/>
                    </a:cubicBezTo>
                    <a:lnTo>
                      <a:pt x="6074" y="17877"/>
                    </a:lnTo>
                    <a:cubicBezTo>
                      <a:pt x="5999" y="17862"/>
                      <a:pt x="5940" y="17832"/>
                      <a:pt x="5865" y="17832"/>
                    </a:cubicBezTo>
                    <a:cubicBezTo>
                      <a:pt x="5419" y="17817"/>
                      <a:pt x="4987" y="17907"/>
                      <a:pt x="4555" y="18041"/>
                    </a:cubicBezTo>
                    <a:cubicBezTo>
                      <a:pt x="4421" y="18070"/>
                      <a:pt x="4287" y="18175"/>
                      <a:pt x="4153" y="18249"/>
                    </a:cubicBezTo>
                    <a:cubicBezTo>
                      <a:pt x="4049" y="18175"/>
                      <a:pt x="4049" y="18070"/>
                      <a:pt x="4153" y="17996"/>
                    </a:cubicBezTo>
                    <a:cubicBezTo>
                      <a:pt x="4287" y="17907"/>
                      <a:pt x="4421" y="17832"/>
                      <a:pt x="4555" y="17773"/>
                    </a:cubicBezTo>
                    <a:cubicBezTo>
                      <a:pt x="4719" y="17713"/>
                      <a:pt x="4883" y="17669"/>
                      <a:pt x="5047" y="17609"/>
                    </a:cubicBezTo>
                    <a:cubicBezTo>
                      <a:pt x="5151" y="17594"/>
                      <a:pt x="5255" y="17579"/>
                      <a:pt x="5344" y="17549"/>
                    </a:cubicBezTo>
                    <a:cubicBezTo>
                      <a:pt x="5478" y="17535"/>
                      <a:pt x="5627" y="17520"/>
                      <a:pt x="5761" y="17505"/>
                    </a:cubicBezTo>
                    <a:cubicBezTo>
                      <a:pt x="6014" y="17564"/>
                      <a:pt x="6282" y="17609"/>
                      <a:pt x="6535" y="17669"/>
                    </a:cubicBezTo>
                    <a:cubicBezTo>
                      <a:pt x="6595" y="17698"/>
                      <a:pt x="6639" y="17728"/>
                      <a:pt x="6714" y="17773"/>
                    </a:cubicBezTo>
                    <a:cubicBezTo>
                      <a:pt x="6758" y="17549"/>
                      <a:pt x="6803" y="17356"/>
                      <a:pt x="6833" y="17162"/>
                    </a:cubicBezTo>
                    <a:lnTo>
                      <a:pt x="6937" y="16835"/>
                    </a:lnTo>
                    <a:cubicBezTo>
                      <a:pt x="6996" y="16686"/>
                      <a:pt x="7056" y="16552"/>
                      <a:pt x="7116" y="16403"/>
                    </a:cubicBezTo>
                    <a:lnTo>
                      <a:pt x="7116" y="16403"/>
                    </a:lnTo>
                    <a:cubicBezTo>
                      <a:pt x="7235" y="16195"/>
                      <a:pt x="7339" y="15972"/>
                      <a:pt x="7458" y="15748"/>
                    </a:cubicBezTo>
                    <a:lnTo>
                      <a:pt x="7443" y="15733"/>
                    </a:lnTo>
                    <a:lnTo>
                      <a:pt x="7458" y="15748"/>
                    </a:lnTo>
                    <a:cubicBezTo>
                      <a:pt x="7547" y="15659"/>
                      <a:pt x="7622" y="15555"/>
                      <a:pt x="7711" y="15466"/>
                    </a:cubicBezTo>
                    <a:cubicBezTo>
                      <a:pt x="7726" y="15451"/>
                      <a:pt x="7756" y="15421"/>
                      <a:pt x="7771" y="15406"/>
                    </a:cubicBezTo>
                    <a:cubicBezTo>
                      <a:pt x="7800" y="15391"/>
                      <a:pt x="7830" y="15361"/>
                      <a:pt x="7845" y="15346"/>
                    </a:cubicBezTo>
                    <a:cubicBezTo>
                      <a:pt x="7443" y="15257"/>
                      <a:pt x="7026" y="15168"/>
                      <a:pt x="6624" y="15064"/>
                    </a:cubicBezTo>
                    <a:lnTo>
                      <a:pt x="6624" y="15064"/>
                    </a:lnTo>
                    <a:cubicBezTo>
                      <a:pt x="6401" y="14930"/>
                      <a:pt x="6178" y="14781"/>
                      <a:pt x="5955" y="14632"/>
                    </a:cubicBezTo>
                    <a:cubicBezTo>
                      <a:pt x="5940" y="14617"/>
                      <a:pt x="5925" y="14602"/>
                      <a:pt x="5910" y="14587"/>
                    </a:cubicBezTo>
                    <a:cubicBezTo>
                      <a:pt x="5776" y="14409"/>
                      <a:pt x="5642" y="14245"/>
                      <a:pt x="5523" y="14081"/>
                    </a:cubicBezTo>
                    <a:lnTo>
                      <a:pt x="5523" y="14081"/>
                    </a:lnTo>
                    <a:cubicBezTo>
                      <a:pt x="5419" y="13858"/>
                      <a:pt x="5300" y="13635"/>
                      <a:pt x="5195" y="13411"/>
                    </a:cubicBezTo>
                    <a:lnTo>
                      <a:pt x="5195" y="13411"/>
                    </a:lnTo>
                    <a:cubicBezTo>
                      <a:pt x="5106" y="13054"/>
                      <a:pt x="5002" y="12682"/>
                      <a:pt x="4913" y="12325"/>
                    </a:cubicBezTo>
                    <a:cubicBezTo>
                      <a:pt x="4779" y="12295"/>
                      <a:pt x="4645" y="12265"/>
                      <a:pt x="4496" y="12221"/>
                    </a:cubicBezTo>
                    <a:cubicBezTo>
                      <a:pt x="4421" y="12206"/>
                      <a:pt x="4332" y="12161"/>
                      <a:pt x="4258" y="12161"/>
                    </a:cubicBezTo>
                    <a:cubicBezTo>
                      <a:pt x="4020" y="12161"/>
                      <a:pt x="3766" y="12176"/>
                      <a:pt x="3528" y="12191"/>
                    </a:cubicBezTo>
                    <a:cubicBezTo>
                      <a:pt x="3394" y="12206"/>
                      <a:pt x="3305" y="12161"/>
                      <a:pt x="3305" y="12027"/>
                    </a:cubicBezTo>
                    <a:cubicBezTo>
                      <a:pt x="3290" y="11834"/>
                      <a:pt x="3246" y="11640"/>
                      <a:pt x="3260" y="11447"/>
                    </a:cubicBezTo>
                    <a:cubicBezTo>
                      <a:pt x="3320" y="10955"/>
                      <a:pt x="3171" y="10524"/>
                      <a:pt x="2873" y="10152"/>
                    </a:cubicBezTo>
                    <a:cubicBezTo>
                      <a:pt x="2784" y="10033"/>
                      <a:pt x="2650" y="9943"/>
                      <a:pt x="2546" y="9839"/>
                    </a:cubicBezTo>
                    <a:cubicBezTo>
                      <a:pt x="2531" y="9824"/>
                      <a:pt x="2516" y="9809"/>
                      <a:pt x="2501" y="9794"/>
                    </a:cubicBezTo>
                    <a:cubicBezTo>
                      <a:pt x="2427" y="9660"/>
                      <a:pt x="2338" y="9541"/>
                      <a:pt x="2278" y="9407"/>
                    </a:cubicBezTo>
                    <a:cubicBezTo>
                      <a:pt x="2099" y="9035"/>
                      <a:pt x="2099" y="9005"/>
                      <a:pt x="1683" y="9035"/>
                    </a:cubicBezTo>
                    <a:cubicBezTo>
                      <a:pt x="1281" y="9050"/>
                      <a:pt x="968" y="8916"/>
                      <a:pt x="700" y="8633"/>
                    </a:cubicBezTo>
                    <a:cubicBezTo>
                      <a:pt x="626" y="8559"/>
                      <a:pt x="566" y="8470"/>
                      <a:pt x="507" y="8380"/>
                    </a:cubicBezTo>
                    <a:cubicBezTo>
                      <a:pt x="179" y="7830"/>
                      <a:pt x="1" y="7249"/>
                      <a:pt x="75" y="6609"/>
                    </a:cubicBezTo>
                    <a:cubicBezTo>
                      <a:pt x="105" y="6594"/>
                      <a:pt x="135" y="6564"/>
                      <a:pt x="179" y="6549"/>
                    </a:cubicBezTo>
                    <a:cubicBezTo>
                      <a:pt x="194" y="6683"/>
                      <a:pt x="209" y="6803"/>
                      <a:pt x="224" y="6936"/>
                    </a:cubicBezTo>
                    <a:cubicBezTo>
                      <a:pt x="224" y="6951"/>
                      <a:pt x="224" y="6966"/>
                      <a:pt x="224" y="6996"/>
                    </a:cubicBezTo>
                    <a:cubicBezTo>
                      <a:pt x="269" y="7145"/>
                      <a:pt x="298" y="7294"/>
                      <a:pt x="328" y="7457"/>
                    </a:cubicBezTo>
                    <a:cubicBezTo>
                      <a:pt x="343" y="7502"/>
                      <a:pt x="358" y="7547"/>
                      <a:pt x="373" y="7606"/>
                    </a:cubicBezTo>
                    <a:cubicBezTo>
                      <a:pt x="417" y="7696"/>
                      <a:pt x="462" y="7800"/>
                      <a:pt x="492" y="7889"/>
                    </a:cubicBezTo>
                    <a:cubicBezTo>
                      <a:pt x="566" y="8023"/>
                      <a:pt x="641" y="8142"/>
                      <a:pt x="700" y="8261"/>
                    </a:cubicBezTo>
                    <a:cubicBezTo>
                      <a:pt x="923" y="8618"/>
                      <a:pt x="1236" y="8827"/>
                      <a:pt x="1683" y="8797"/>
                    </a:cubicBezTo>
                    <a:cubicBezTo>
                      <a:pt x="1772" y="8782"/>
                      <a:pt x="1861" y="8797"/>
                      <a:pt x="1951" y="8797"/>
                    </a:cubicBezTo>
                    <a:cubicBezTo>
                      <a:pt x="2129" y="8797"/>
                      <a:pt x="2263" y="8872"/>
                      <a:pt x="2352" y="9020"/>
                    </a:cubicBezTo>
                    <a:cubicBezTo>
                      <a:pt x="2442" y="9154"/>
                      <a:pt x="2591" y="9259"/>
                      <a:pt x="2695" y="9363"/>
                    </a:cubicBezTo>
                    <a:lnTo>
                      <a:pt x="2695" y="9363"/>
                    </a:lnTo>
                    <a:cubicBezTo>
                      <a:pt x="2814" y="9467"/>
                      <a:pt x="2918" y="9556"/>
                      <a:pt x="3022" y="9660"/>
                    </a:cubicBezTo>
                    <a:cubicBezTo>
                      <a:pt x="3067" y="9690"/>
                      <a:pt x="3097" y="9720"/>
                      <a:pt x="3141" y="9750"/>
                    </a:cubicBezTo>
                    <a:cubicBezTo>
                      <a:pt x="3260" y="9869"/>
                      <a:pt x="3394" y="9973"/>
                      <a:pt x="3528" y="10092"/>
                    </a:cubicBezTo>
                    <a:cubicBezTo>
                      <a:pt x="3558" y="10122"/>
                      <a:pt x="3588" y="10152"/>
                      <a:pt x="3618" y="10181"/>
                    </a:cubicBezTo>
                    <a:cubicBezTo>
                      <a:pt x="3722" y="10315"/>
                      <a:pt x="3871" y="10405"/>
                      <a:pt x="3796" y="10613"/>
                    </a:cubicBezTo>
                    <a:cubicBezTo>
                      <a:pt x="3781" y="10643"/>
                      <a:pt x="3826" y="10717"/>
                      <a:pt x="3856" y="10762"/>
                    </a:cubicBezTo>
                    <a:cubicBezTo>
                      <a:pt x="3960" y="10896"/>
                      <a:pt x="4079" y="11030"/>
                      <a:pt x="4183" y="11179"/>
                    </a:cubicBezTo>
                    <a:lnTo>
                      <a:pt x="4198" y="11179"/>
                    </a:lnTo>
                    <a:lnTo>
                      <a:pt x="4407" y="11357"/>
                    </a:lnTo>
                    <a:cubicBezTo>
                      <a:pt x="4421" y="11372"/>
                      <a:pt x="4436" y="11387"/>
                      <a:pt x="4451" y="11402"/>
                    </a:cubicBezTo>
                    <a:lnTo>
                      <a:pt x="4674" y="11566"/>
                    </a:lnTo>
                    <a:cubicBezTo>
                      <a:pt x="4749" y="11625"/>
                      <a:pt x="4823" y="11670"/>
                      <a:pt x="4898" y="11729"/>
                    </a:cubicBezTo>
                    <a:cubicBezTo>
                      <a:pt x="4942" y="11729"/>
                      <a:pt x="5002" y="11744"/>
                      <a:pt x="5002" y="11729"/>
                    </a:cubicBezTo>
                    <a:cubicBezTo>
                      <a:pt x="5032" y="11625"/>
                      <a:pt x="5047" y="11506"/>
                      <a:pt x="5076" y="11387"/>
                    </a:cubicBezTo>
                    <a:cubicBezTo>
                      <a:pt x="5091" y="11328"/>
                      <a:pt x="5106" y="11268"/>
                      <a:pt x="5121" y="11223"/>
                    </a:cubicBezTo>
                    <a:cubicBezTo>
                      <a:pt x="5166" y="11134"/>
                      <a:pt x="5210" y="11045"/>
                      <a:pt x="5240" y="10955"/>
                    </a:cubicBezTo>
                    <a:cubicBezTo>
                      <a:pt x="5285" y="10896"/>
                      <a:pt x="5315" y="10836"/>
                      <a:pt x="5344" y="10777"/>
                    </a:cubicBezTo>
                    <a:cubicBezTo>
                      <a:pt x="5404" y="10747"/>
                      <a:pt x="5463" y="10702"/>
                      <a:pt x="5538" y="10643"/>
                    </a:cubicBezTo>
                    <a:cubicBezTo>
                      <a:pt x="5091" y="10345"/>
                      <a:pt x="4749" y="9988"/>
                      <a:pt x="4436" y="9616"/>
                    </a:cubicBezTo>
                    <a:cubicBezTo>
                      <a:pt x="4317" y="9467"/>
                      <a:pt x="4213" y="9318"/>
                      <a:pt x="4094" y="9169"/>
                    </a:cubicBezTo>
                    <a:lnTo>
                      <a:pt x="4079" y="9184"/>
                    </a:lnTo>
                    <a:cubicBezTo>
                      <a:pt x="4079" y="9184"/>
                      <a:pt x="4094" y="9169"/>
                      <a:pt x="4094" y="9169"/>
                    </a:cubicBezTo>
                    <a:cubicBezTo>
                      <a:pt x="3960" y="8961"/>
                      <a:pt x="3811" y="8738"/>
                      <a:pt x="3662" y="8514"/>
                    </a:cubicBezTo>
                    <a:lnTo>
                      <a:pt x="3647" y="8529"/>
                    </a:lnTo>
                    <a:lnTo>
                      <a:pt x="3662" y="8514"/>
                    </a:lnTo>
                    <a:cubicBezTo>
                      <a:pt x="3603" y="8425"/>
                      <a:pt x="3543" y="8336"/>
                      <a:pt x="3484" y="8246"/>
                    </a:cubicBezTo>
                    <a:lnTo>
                      <a:pt x="3499" y="8246"/>
                    </a:lnTo>
                    <a:cubicBezTo>
                      <a:pt x="3409" y="8112"/>
                      <a:pt x="3335" y="7993"/>
                      <a:pt x="3260" y="7859"/>
                    </a:cubicBezTo>
                    <a:lnTo>
                      <a:pt x="3260" y="7859"/>
                    </a:lnTo>
                    <a:cubicBezTo>
                      <a:pt x="3156" y="7636"/>
                      <a:pt x="3052" y="7428"/>
                      <a:pt x="2933" y="7204"/>
                    </a:cubicBezTo>
                    <a:lnTo>
                      <a:pt x="2933" y="7204"/>
                    </a:lnTo>
                    <a:cubicBezTo>
                      <a:pt x="2903" y="7115"/>
                      <a:pt x="2859" y="7026"/>
                      <a:pt x="2814" y="6936"/>
                    </a:cubicBezTo>
                    <a:cubicBezTo>
                      <a:pt x="2799" y="6877"/>
                      <a:pt x="2784" y="6817"/>
                      <a:pt x="2769" y="6773"/>
                    </a:cubicBezTo>
                    <a:cubicBezTo>
                      <a:pt x="2739" y="6654"/>
                      <a:pt x="2695" y="6535"/>
                      <a:pt x="2665" y="6430"/>
                    </a:cubicBezTo>
                    <a:lnTo>
                      <a:pt x="2665" y="6430"/>
                    </a:lnTo>
                    <a:cubicBezTo>
                      <a:pt x="2665" y="6401"/>
                      <a:pt x="2665" y="6371"/>
                      <a:pt x="2665" y="6356"/>
                    </a:cubicBezTo>
                    <a:cubicBezTo>
                      <a:pt x="2457" y="5627"/>
                      <a:pt x="2382" y="4882"/>
                      <a:pt x="2308" y="4138"/>
                    </a:cubicBezTo>
                    <a:cubicBezTo>
                      <a:pt x="2293" y="4034"/>
                      <a:pt x="2338" y="4019"/>
                      <a:pt x="2427" y="4034"/>
                    </a:cubicBezTo>
                    <a:cubicBezTo>
                      <a:pt x="2442" y="4049"/>
                      <a:pt x="2442" y="4064"/>
                      <a:pt x="2457" y="4079"/>
                    </a:cubicBezTo>
                    <a:cubicBezTo>
                      <a:pt x="2486" y="4198"/>
                      <a:pt x="2516" y="4302"/>
                      <a:pt x="2531" y="4406"/>
                    </a:cubicBezTo>
                    <a:lnTo>
                      <a:pt x="2531" y="4406"/>
                    </a:lnTo>
                    <a:cubicBezTo>
                      <a:pt x="2561" y="4555"/>
                      <a:pt x="2576" y="4719"/>
                      <a:pt x="2605" y="4867"/>
                    </a:cubicBezTo>
                    <a:cubicBezTo>
                      <a:pt x="2680" y="5254"/>
                      <a:pt x="2769" y="5627"/>
                      <a:pt x="2859" y="6014"/>
                    </a:cubicBezTo>
                    <a:lnTo>
                      <a:pt x="2859" y="5999"/>
                    </a:lnTo>
                    <a:lnTo>
                      <a:pt x="3141" y="6847"/>
                    </a:lnTo>
                    <a:cubicBezTo>
                      <a:pt x="3216" y="7011"/>
                      <a:pt x="3260" y="7190"/>
                      <a:pt x="3350" y="7338"/>
                    </a:cubicBezTo>
                    <a:cubicBezTo>
                      <a:pt x="3662" y="7859"/>
                      <a:pt x="3975" y="8380"/>
                      <a:pt x="4302" y="8886"/>
                    </a:cubicBezTo>
                    <a:cubicBezTo>
                      <a:pt x="4302" y="8901"/>
                      <a:pt x="4332" y="8916"/>
                      <a:pt x="4347" y="8916"/>
                    </a:cubicBezTo>
                    <a:cubicBezTo>
                      <a:pt x="4392" y="8991"/>
                      <a:pt x="4451" y="9065"/>
                      <a:pt x="4511" y="9154"/>
                    </a:cubicBezTo>
                    <a:lnTo>
                      <a:pt x="4511" y="9139"/>
                    </a:lnTo>
                    <a:cubicBezTo>
                      <a:pt x="4570" y="9214"/>
                      <a:pt x="4615" y="9288"/>
                      <a:pt x="4674" y="9363"/>
                    </a:cubicBezTo>
                    <a:lnTo>
                      <a:pt x="4674" y="9363"/>
                    </a:lnTo>
                    <a:cubicBezTo>
                      <a:pt x="4749" y="9452"/>
                      <a:pt x="4823" y="9556"/>
                      <a:pt x="4898" y="9646"/>
                    </a:cubicBezTo>
                    <a:cubicBezTo>
                      <a:pt x="4987" y="9809"/>
                      <a:pt x="5121" y="9928"/>
                      <a:pt x="5285" y="10018"/>
                    </a:cubicBezTo>
                    <a:lnTo>
                      <a:pt x="5553" y="10241"/>
                    </a:lnTo>
                    <a:lnTo>
                      <a:pt x="5568" y="10241"/>
                    </a:lnTo>
                    <a:lnTo>
                      <a:pt x="5553" y="10241"/>
                    </a:lnTo>
                    <a:cubicBezTo>
                      <a:pt x="5672" y="10330"/>
                      <a:pt x="5776" y="10405"/>
                      <a:pt x="5895" y="10479"/>
                    </a:cubicBezTo>
                    <a:cubicBezTo>
                      <a:pt x="5999" y="10524"/>
                      <a:pt x="6089" y="10598"/>
                      <a:pt x="6193" y="10643"/>
                    </a:cubicBezTo>
                    <a:cubicBezTo>
                      <a:pt x="6669" y="10821"/>
                      <a:pt x="7130" y="11000"/>
                      <a:pt x="7651" y="11015"/>
                    </a:cubicBezTo>
                    <a:cubicBezTo>
                      <a:pt x="7964" y="11060"/>
                      <a:pt x="8291" y="11119"/>
                      <a:pt x="8604" y="11015"/>
                    </a:cubicBezTo>
                    <a:cubicBezTo>
                      <a:pt x="8961" y="10941"/>
                      <a:pt x="9319" y="10911"/>
                      <a:pt x="9616" y="10658"/>
                    </a:cubicBezTo>
                    <a:cubicBezTo>
                      <a:pt x="9646" y="10583"/>
                      <a:pt x="9661" y="10494"/>
                      <a:pt x="9691" y="10405"/>
                    </a:cubicBezTo>
                    <a:cubicBezTo>
                      <a:pt x="9765" y="10330"/>
                      <a:pt x="9839" y="10256"/>
                      <a:pt x="9914" y="10181"/>
                    </a:cubicBezTo>
                    <a:cubicBezTo>
                      <a:pt x="10063" y="10107"/>
                      <a:pt x="10212" y="10033"/>
                      <a:pt x="10360" y="9958"/>
                    </a:cubicBezTo>
                    <a:lnTo>
                      <a:pt x="10688" y="9913"/>
                    </a:lnTo>
                    <a:lnTo>
                      <a:pt x="10688" y="9913"/>
                    </a:lnTo>
                    <a:cubicBezTo>
                      <a:pt x="10807" y="9884"/>
                      <a:pt x="10911" y="9839"/>
                      <a:pt x="11030" y="9809"/>
                    </a:cubicBezTo>
                    <a:lnTo>
                      <a:pt x="11030" y="9809"/>
                    </a:lnTo>
                    <a:cubicBezTo>
                      <a:pt x="11149" y="9750"/>
                      <a:pt x="11283" y="9690"/>
                      <a:pt x="11417" y="9631"/>
                    </a:cubicBezTo>
                    <a:cubicBezTo>
                      <a:pt x="11670" y="9646"/>
                      <a:pt x="11894" y="9541"/>
                      <a:pt x="12117" y="9407"/>
                    </a:cubicBezTo>
                    <a:cubicBezTo>
                      <a:pt x="12236" y="9333"/>
                      <a:pt x="12355" y="9259"/>
                      <a:pt x="12519" y="9154"/>
                    </a:cubicBezTo>
                    <a:cubicBezTo>
                      <a:pt x="12295" y="9095"/>
                      <a:pt x="12132" y="9050"/>
                      <a:pt x="11953" y="9020"/>
                    </a:cubicBezTo>
                    <a:lnTo>
                      <a:pt x="11953" y="9020"/>
                    </a:lnTo>
                    <a:cubicBezTo>
                      <a:pt x="11864" y="8976"/>
                      <a:pt x="11775" y="8946"/>
                      <a:pt x="11685" y="8901"/>
                    </a:cubicBezTo>
                    <a:cubicBezTo>
                      <a:pt x="11685" y="8901"/>
                      <a:pt x="11685" y="8901"/>
                      <a:pt x="11685" y="8901"/>
                    </a:cubicBezTo>
                    <a:cubicBezTo>
                      <a:pt x="11343" y="8663"/>
                      <a:pt x="10986" y="8425"/>
                      <a:pt x="10643" y="8187"/>
                    </a:cubicBezTo>
                    <a:lnTo>
                      <a:pt x="9929" y="7472"/>
                    </a:lnTo>
                    <a:lnTo>
                      <a:pt x="9914" y="7487"/>
                    </a:lnTo>
                    <a:lnTo>
                      <a:pt x="9929" y="7472"/>
                    </a:lnTo>
                    <a:cubicBezTo>
                      <a:pt x="9869" y="7383"/>
                      <a:pt x="9810" y="7294"/>
                      <a:pt x="9750" y="7204"/>
                    </a:cubicBezTo>
                    <a:cubicBezTo>
                      <a:pt x="9691" y="7100"/>
                      <a:pt x="9646" y="6981"/>
                      <a:pt x="9586" y="6877"/>
                    </a:cubicBezTo>
                    <a:cubicBezTo>
                      <a:pt x="9512" y="6669"/>
                      <a:pt x="9438" y="6460"/>
                      <a:pt x="9348" y="6252"/>
                    </a:cubicBezTo>
                    <a:cubicBezTo>
                      <a:pt x="9244" y="6296"/>
                      <a:pt x="9155" y="6341"/>
                      <a:pt x="9080" y="6371"/>
                    </a:cubicBezTo>
                    <a:lnTo>
                      <a:pt x="9080" y="6371"/>
                    </a:lnTo>
                    <a:cubicBezTo>
                      <a:pt x="8976" y="6386"/>
                      <a:pt x="8887" y="6401"/>
                      <a:pt x="8783" y="6430"/>
                    </a:cubicBezTo>
                    <a:cubicBezTo>
                      <a:pt x="8530" y="6505"/>
                      <a:pt x="8262" y="6520"/>
                      <a:pt x="8009" y="6490"/>
                    </a:cubicBezTo>
                    <a:cubicBezTo>
                      <a:pt x="7830" y="6460"/>
                      <a:pt x="7666" y="6416"/>
                      <a:pt x="7503" y="6371"/>
                    </a:cubicBezTo>
                    <a:lnTo>
                      <a:pt x="7503" y="6371"/>
                    </a:lnTo>
                    <a:cubicBezTo>
                      <a:pt x="7175" y="6192"/>
                      <a:pt x="6848" y="5999"/>
                      <a:pt x="6520" y="5820"/>
                    </a:cubicBezTo>
                    <a:lnTo>
                      <a:pt x="6505" y="5835"/>
                    </a:lnTo>
                    <a:lnTo>
                      <a:pt x="6520" y="5820"/>
                    </a:lnTo>
                    <a:cubicBezTo>
                      <a:pt x="6342" y="5627"/>
                      <a:pt x="6178" y="5418"/>
                      <a:pt x="6014" y="5225"/>
                    </a:cubicBezTo>
                    <a:cubicBezTo>
                      <a:pt x="5969" y="5180"/>
                      <a:pt x="5940" y="5121"/>
                      <a:pt x="5910" y="5061"/>
                    </a:cubicBezTo>
                    <a:cubicBezTo>
                      <a:pt x="5821" y="4882"/>
                      <a:pt x="5716" y="4689"/>
                      <a:pt x="5627" y="4510"/>
                    </a:cubicBezTo>
                    <a:lnTo>
                      <a:pt x="5627" y="4510"/>
                    </a:lnTo>
                    <a:cubicBezTo>
                      <a:pt x="5597" y="4406"/>
                      <a:pt x="5553" y="4287"/>
                      <a:pt x="5523" y="4183"/>
                    </a:cubicBezTo>
                    <a:lnTo>
                      <a:pt x="5523" y="4183"/>
                    </a:lnTo>
                    <a:cubicBezTo>
                      <a:pt x="5359" y="3662"/>
                      <a:pt x="5389" y="3141"/>
                      <a:pt x="5389" y="2605"/>
                    </a:cubicBezTo>
                    <a:cubicBezTo>
                      <a:pt x="5404" y="2337"/>
                      <a:pt x="5389" y="2054"/>
                      <a:pt x="5419" y="1786"/>
                    </a:cubicBezTo>
                    <a:cubicBezTo>
                      <a:pt x="5448" y="1518"/>
                      <a:pt x="5344" y="1310"/>
                      <a:pt x="5151" y="1131"/>
                    </a:cubicBezTo>
                    <a:cubicBezTo>
                      <a:pt x="4883" y="893"/>
                      <a:pt x="4600" y="655"/>
                      <a:pt x="4317" y="432"/>
                    </a:cubicBezTo>
                    <a:lnTo>
                      <a:pt x="4302" y="432"/>
                    </a:lnTo>
                    <a:lnTo>
                      <a:pt x="4317" y="432"/>
                    </a:lnTo>
                    <a:cubicBezTo>
                      <a:pt x="4198" y="298"/>
                      <a:pt x="4094" y="179"/>
                      <a:pt x="3975" y="60"/>
                    </a:cubicBezTo>
                    <a:lnTo>
                      <a:pt x="4034" y="0"/>
                    </a:lnTo>
                    <a:cubicBezTo>
                      <a:pt x="4079" y="30"/>
                      <a:pt x="4139" y="60"/>
                      <a:pt x="4183" y="75"/>
                    </a:cubicBezTo>
                    <a:cubicBezTo>
                      <a:pt x="4198" y="89"/>
                      <a:pt x="4213" y="104"/>
                      <a:pt x="4243" y="119"/>
                    </a:cubicBezTo>
                    <a:cubicBezTo>
                      <a:pt x="4317" y="179"/>
                      <a:pt x="4392" y="238"/>
                      <a:pt x="4466" y="298"/>
                    </a:cubicBezTo>
                    <a:cubicBezTo>
                      <a:pt x="4481" y="313"/>
                      <a:pt x="4496" y="328"/>
                      <a:pt x="4511" y="342"/>
                    </a:cubicBezTo>
                    <a:cubicBezTo>
                      <a:pt x="4600" y="417"/>
                      <a:pt x="4689" y="491"/>
                      <a:pt x="4794" y="566"/>
                    </a:cubicBezTo>
                    <a:lnTo>
                      <a:pt x="4794" y="566"/>
                    </a:lnTo>
                    <a:cubicBezTo>
                      <a:pt x="4868" y="625"/>
                      <a:pt x="4942" y="685"/>
                      <a:pt x="5017" y="744"/>
                    </a:cubicBezTo>
                    <a:cubicBezTo>
                      <a:pt x="5032" y="759"/>
                      <a:pt x="5047" y="759"/>
                      <a:pt x="5061" y="774"/>
                    </a:cubicBezTo>
                    <a:cubicBezTo>
                      <a:pt x="5121" y="834"/>
                      <a:pt x="5195" y="908"/>
                      <a:pt x="5255" y="968"/>
                    </a:cubicBezTo>
                    <a:cubicBezTo>
                      <a:pt x="5538" y="1206"/>
                      <a:pt x="5702" y="1489"/>
                      <a:pt x="5687" y="1890"/>
                    </a:cubicBezTo>
                    <a:cubicBezTo>
                      <a:pt x="5657" y="2337"/>
                      <a:pt x="5657" y="2784"/>
                      <a:pt x="5657" y="3230"/>
                    </a:cubicBezTo>
                    <a:cubicBezTo>
                      <a:pt x="5657" y="3483"/>
                      <a:pt x="5672" y="3736"/>
                      <a:pt x="5791" y="3974"/>
                    </a:cubicBezTo>
                    <a:lnTo>
                      <a:pt x="5791" y="3960"/>
                    </a:lnTo>
                    <a:cubicBezTo>
                      <a:pt x="5821" y="4079"/>
                      <a:pt x="5865" y="4183"/>
                      <a:pt x="5895" y="4302"/>
                    </a:cubicBezTo>
                    <a:lnTo>
                      <a:pt x="6148" y="4793"/>
                    </a:lnTo>
                    <a:cubicBezTo>
                      <a:pt x="6208" y="4882"/>
                      <a:pt x="6267" y="4987"/>
                      <a:pt x="6342" y="5076"/>
                    </a:cubicBezTo>
                    <a:cubicBezTo>
                      <a:pt x="6386" y="5150"/>
                      <a:pt x="6431" y="5225"/>
                      <a:pt x="6490" y="5284"/>
                    </a:cubicBezTo>
                    <a:cubicBezTo>
                      <a:pt x="6580" y="5388"/>
                      <a:pt x="6669" y="5478"/>
                      <a:pt x="6773" y="5582"/>
                    </a:cubicBezTo>
                    <a:cubicBezTo>
                      <a:pt x="6907" y="5671"/>
                      <a:pt x="7056" y="5746"/>
                      <a:pt x="7190" y="5835"/>
                    </a:cubicBezTo>
                    <a:cubicBezTo>
                      <a:pt x="7309" y="5895"/>
                      <a:pt x="7428" y="5954"/>
                      <a:pt x="7547" y="6014"/>
                    </a:cubicBezTo>
                    <a:cubicBezTo>
                      <a:pt x="7592" y="6029"/>
                      <a:pt x="7651" y="6043"/>
                      <a:pt x="7696" y="6058"/>
                    </a:cubicBezTo>
                    <a:cubicBezTo>
                      <a:pt x="7994" y="6192"/>
                      <a:pt x="8306" y="6222"/>
                      <a:pt x="8619" y="6118"/>
                    </a:cubicBezTo>
                    <a:lnTo>
                      <a:pt x="9199" y="5939"/>
                    </a:lnTo>
                    <a:cubicBezTo>
                      <a:pt x="9229" y="5924"/>
                      <a:pt x="9289" y="5909"/>
                      <a:pt x="9289" y="5880"/>
                    </a:cubicBezTo>
                    <a:cubicBezTo>
                      <a:pt x="9333" y="5731"/>
                      <a:pt x="9393" y="5761"/>
                      <a:pt x="9467" y="5850"/>
                    </a:cubicBezTo>
                    <a:lnTo>
                      <a:pt x="9452" y="5850"/>
                    </a:lnTo>
                    <a:cubicBezTo>
                      <a:pt x="9631" y="6192"/>
                      <a:pt x="9795" y="6549"/>
                      <a:pt x="9959" y="6907"/>
                    </a:cubicBezTo>
                    <a:cubicBezTo>
                      <a:pt x="9973" y="6936"/>
                      <a:pt x="9988" y="6966"/>
                      <a:pt x="10003" y="6996"/>
                    </a:cubicBezTo>
                    <a:cubicBezTo>
                      <a:pt x="10093" y="7115"/>
                      <a:pt x="10167" y="7219"/>
                      <a:pt x="10241" y="7338"/>
                    </a:cubicBezTo>
                    <a:cubicBezTo>
                      <a:pt x="10256" y="7353"/>
                      <a:pt x="10256" y="7368"/>
                      <a:pt x="10271" y="7383"/>
                    </a:cubicBezTo>
                    <a:cubicBezTo>
                      <a:pt x="10390" y="7502"/>
                      <a:pt x="10509" y="7606"/>
                      <a:pt x="10628" y="7725"/>
                    </a:cubicBezTo>
                    <a:cubicBezTo>
                      <a:pt x="10673" y="7770"/>
                      <a:pt x="10733" y="7830"/>
                      <a:pt x="10792" y="7874"/>
                    </a:cubicBezTo>
                    <a:cubicBezTo>
                      <a:pt x="10867" y="7934"/>
                      <a:pt x="10941" y="7993"/>
                      <a:pt x="11015" y="8053"/>
                    </a:cubicBezTo>
                    <a:cubicBezTo>
                      <a:pt x="11254" y="8276"/>
                      <a:pt x="11521" y="8470"/>
                      <a:pt x="11834" y="8589"/>
                    </a:cubicBezTo>
                    <a:lnTo>
                      <a:pt x="12102" y="8708"/>
                    </a:lnTo>
                    <a:cubicBezTo>
                      <a:pt x="12281" y="8797"/>
                      <a:pt x="12459" y="8812"/>
                      <a:pt x="12653" y="8812"/>
                    </a:cubicBezTo>
                    <a:lnTo>
                      <a:pt x="13099" y="8857"/>
                    </a:lnTo>
                    <a:cubicBezTo>
                      <a:pt x="13189" y="8827"/>
                      <a:pt x="13278" y="8812"/>
                      <a:pt x="13337" y="8767"/>
                    </a:cubicBezTo>
                    <a:cubicBezTo>
                      <a:pt x="13501" y="8604"/>
                      <a:pt x="13724" y="8529"/>
                      <a:pt x="13933" y="8425"/>
                    </a:cubicBezTo>
                    <a:cubicBezTo>
                      <a:pt x="14052" y="8410"/>
                      <a:pt x="14156" y="8395"/>
                      <a:pt x="14275" y="8365"/>
                    </a:cubicBezTo>
                    <a:cubicBezTo>
                      <a:pt x="14379" y="8351"/>
                      <a:pt x="14484" y="8336"/>
                      <a:pt x="14588" y="8321"/>
                    </a:cubicBezTo>
                    <a:cubicBezTo>
                      <a:pt x="14707" y="8291"/>
                      <a:pt x="14826" y="8276"/>
                      <a:pt x="14930" y="8261"/>
                    </a:cubicBezTo>
                    <a:cubicBezTo>
                      <a:pt x="15332" y="8217"/>
                      <a:pt x="15704" y="8380"/>
                      <a:pt x="16076" y="8485"/>
                    </a:cubicBezTo>
                    <a:cubicBezTo>
                      <a:pt x="16180" y="8544"/>
                      <a:pt x="16285" y="8604"/>
                      <a:pt x="16404" y="8663"/>
                    </a:cubicBezTo>
                    <a:lnTo>
                      <a:pt x="16835" y="8916"/>
                    </a:lnTo>
                    <a:lnTo>
                      <a:pt x="17163" y="9259"/>
                    </a:lnTo>
                    <a:lnTo>
                      <a:pt x="17163" y="9259"/>
                    </a:lnTo>
                    <a:cubicBezTo>
                      <a:pt x="17222" y="9348"/>
                      <a:pt x="17282" y="9452"/>
                      <a:pt x="17341" y="9541"/>
                    </a:cubicBezTo>
                    <a:cubicBezTo>
                      <a:pt x="17341" y="9571"/>
                      <a:pt x="17356" y="9601"/>
                      <a:pt x="17371" y="9646"/>
                    </a:cubicBezTo>
                    <a:cubicBezTo>
                      <a:pt x="17431" y="9765"/>
                      <a:pt x="17490" y="9899"/>
                      <a:pt x="17565" y="10033"/>
                    </a:cubicBezTo>
                    <a:cubicBezTo>
                      <a:pt x="17654" y="10345"/>
                      <a:pt x="17862" y="10583"/>
                      <a:pt x="18041" y="10851"/>
                    </a:cubicBezTo>
                    <a:cubicBezTo>
                      <a:pt x="18175" y="11015"/>
                      <a:pt x="18309" y="11194"/>
                      <a:pt x="18473" y="11372"/>
                    </a:cubicBezTo>
                    <a:cubicBezTo>
                      <a:pt x="18607" y="11536"/>
                      <a:pt x="18726" y="11700"/>
                      <a:pt x="18711" y="11938"/>
                    </a:cubicBezTo>
                    <a:cubicBezTo>
                      <a:pt x="18681" y="11923"/>
                      <a:pt x="18651" y="11893"/>
                      <a:pt x="18622" y="11878"/>
                    </a:cubicBezTo>
                    <a:cubicBezTo>
                      <a:pt x="18562" y="11789"/>
                      <a:pt x="18517" y="11685"/>
                      <a:pt x="18443" y="11625"/>
                    </a:cubicBezTo>
                    <a:cubicBezTo>
                      <a:pt x="18249" y="11447"/>
                      <a:pt x="18056" y="11268"/>
                      <a:pt x="17848" y="11104"/>
                    </a:cubicBezTo>
                    <a:cubicBezTo>
                      <a:pt x="17669" y="10851"/>
                      <a:pt x="17490" y="10583"/>
                      <a:pt x="17297" y="10330"/>
                    </a:cubicBezTo>
                    <a:lnTo>
                      <a:pt x="17297" y="10345"/>
                    </a:lnTo>
                    <a:lnTo>
                      <a:pt x="17312" y="10330"/>
                    </a:lnTo>
                    <a:cubicBezTo>
                      <a:pt x="17207" y="10152"/>
                      <a:pt x="17118" y="9973"/>
                      <a:pt x="17029" y="9780"/>
                    </a:cubicBezTo>
                    <a:lnTo>
                      <a:pt x="17029" y="9780"/>
                    </a:lnTo>
                    <a:cubicBezTo>
                      <a:pt x="16925" y="9526"/>
                      <a:pt x="16791" y="9273"/>
                      <a:pt x="16523" y="9125"/>
                    </a:cubicBezTo>
                    <a:cubicBezTo>
                      <a:pt x="16493" y="9110"/>
                      <a:pt x="16478" y="9095"/>
                      <a:pt x="16463" y="9080"/>
                    </a:cubicBezTo>
                    <a:cubicBezTo>
                      <a:pt x="16002" y="8589"/>
                      <a:pt x="15451" y="8395"/>
                      <a:pt x="14781" y="8499"/>
                    </a:cubicBezTo>
                    <a:cubicBezTo>
                      <a:pt x="14588" y="8529"/>
                      <a:pt x="14394" y="8559"/>
                      <a:pt x="14186" y="8589"/>
                    </a:cubicBezTo>
                    <a:cubicBezTo>
                      <a:pt x="13933" y="8633"/>
                      <a:pt x="13710" y="8708"/>
                      <a:pt x="13531" y="8901"/>
                    </a:cubicBezTo>
                    <a:lnTo>
                      <a:pt x="13546" y="8916"/>
                    </a:lnTo>
                    <a:lnTo>
                      <a:pt x="13531" y="8901"/>
                    </a:lnTo>
                    <a:cubicBezTo>
                      <a:pt x="13412" y="8991"/>
                      <a:pt x="13278" y="9080"/>
                      <a:pt x="13159" y="9184"/>
                    </a:cubicBezTo>
                    <a:cubicBezTo>
                      <a:pt x="12861" y="9378"/>
                      <a:pt x="12668" y="9660"/>
                      <a:pt x="12489" y="9943"/>
                    </a:cubicBezTo>
                    <a:lnTo>
                      <a:pt x="12504" y="9958"/>
                    </a:lnTo>
                    <a:lnTo>
                      <a:pt x="12489" y="9943"/>
                    </a:lnTo>
                    <a:cubicBezTo>
                      <a:pt x="12415" y="10062"/>
                      <a:pt x="12340" y="10167"/>
                      <a:pt x="12266" y="10286"/>
                    </a:cubicBezTo>
                    <a:lnTo>
                      <a:pt x="12266" y="10271"/>
                    </a:lnTo>
                    <a:cubicBezTo>
                      <a:pt x="12176" y="10479"/>
                      <a:pt x="12072" y="10687"/>
                      <a:pt x="11983" y="10896"/>
                    </a:cubicBezTo>
                    <a:cubicBezTo>
                      <a:pt x="11953" y="11000"/>
                      <a:pt x="11923" y="11104"/>
                      <a:pt x="11894" y="11208"/>
                    </a:cubicBezTo>
                    <a:cubicBezTo>
                      <a:pt x="11849" y="11387"/>
                      <a:pt x="11819" y="11581"/>
                      <a:pt x="11775" y="11774"/>
                    </a:cubicBezTo>
                    <a:lnTo>
                      <a:pt x="11775" y="11759"/>
                    </a:lnTo>
                    <a:cubicBezTo>
                      <a:pt x="11715" y="12221"/>
                      <a:pt x="11700" y="12667"/>
                      <a:pt x="11834" y="13114"/>
                    </a:cubicBezTo>
                    <a:lnTo>
                      <a:pt x="11834" y="13099"/>
                    </a:lnTo>
                    <a:cubicBezTo>
                      <a:pt x="11879" y="13292"/>
                      <a:pt x="11938" y="13471"/>
                      <a:pt x="11998" y="13650"/>
                    </a:cubicBezTo>
                    <a:lnTo>
                      <a:pt x="11998" y="13650"/>
                    </a:lnTo>
                    <a:cubicBezTo>
                      <a:pt x="12028" y="13739"/>
                      <a:pt x="12072" y="13843"/>
                      <a:pt x="12117" y="13932"/>
                    </a:cubicBezTo>
                    <a:cubicBezTo>
                      <a:pt x="12236" y="14156"/>
                      <a:pt x="12340" y="14379"/>
                      <a:pt x="12474" y="14587"/>
                    </a:cubicBezTo>
                    <a:cubicBezTo>
                      <a:pt x="12549" y="14706"/>
                      <a:pt x="12668" y="14811"/>
                      <a:pt x="12757" y="14915"/>
                    </a:cubicBezTo>
                    <a:cubicBezTo>
                      <a:pt x="12816" y="14989"/>
                      <a:pt x="12876" y="15064"/>
                      <a:pt x="12936" y="15138"/>
                    </a:cubicBezTo>
                    <a:lnTo>
                      <a:pt x="13590" y="15793"/>
                    </a:lnTo>
                    <a:cubicBezTo>
                      <a:pt x="13680" y="15867"/>
                      <a:pt x="13784" y="15957"/>
                      <a:pt x="13873" y="16031"/>
                    </a:cubicBezTo>
                    <a:cubicBezTo>
                      <a:pt x="14156" y="16225"/>
                      <a:pt x="14439" y="16433"/>
                      <a:pt x="14722" y="16627"/>
                    </a:cubicBezTo>
                    <a:cubicBezTo>
                      <a:pt x="14856" y="16716"/>
                      <a:pt x="14990" y="16775"/>
                      <a:pt x="15124" y="16850"/>
                    </a:cubicBezTo>
                    <a:cubicBezTo>
                      <a:pt x="15228" y="16909"/>
                      <a:pt x="15317" y="16954"/>
                      <a:pt x="15406" y="17014"/>
                    </a:cubicBezTo>
                    <a:cubicBezTo>
                      <a:pt x="15659" y="17148"/>
                      <a:pt x="15927" y="17267"/>
                      <a:pt x="16180" y="17401"/>
                    </a:cubicBezTo>
                    <a:cubicBezTo>
                      <a:pt x="16270" y="17430"/>
                      <a:pt x="16359" y="17475"/>
                      <a:pt x="16448" y="17520"/>
                    </a:cubicBezTo>
                    <a:cubicBezTo>
                      <a:pt x="16701" y="17609"/>
                      <a:pt x="16954" y="17698"/>
                      <a:pt x="17222" y="17788"/>
                    </a:cubicBezTo>
                    <a:cubicBezTo>
                      <a:pt x="17327" y="17832"/>
                      <a:pt x="17446" y="17892"/>
                      <a:pt x="17550" y="17951"/>
                    </a:cubicBezTo>
                    <a:lnTo>
                      <a:pt x="17550" y="17951"/>
                    </a:lnTo>
                    <a:cubicBezTo>
                      <a:pt x="17654" y="18011"/>
                      <a:pt x="17743" y="18070"/>
                      <a:pt x="17833" y="18130"/>
                    </a:cubicBezTo>
                    <a:cubicBezTo>
                      <a:pt x="17996" y="18219"/>
                      <a:pt x="18160" y="18294"/>
                      <a:pt x="18324" y="18383"/>
                    </a:cubicBezTo>
                    <a:cubicBezTo>
                      <a:pt x="18488" y="18472"/>
                      <a:pt x="18592" y="18606"/>
                      <a:pt x="18636" y="18770"/>
                    </a:cubicBezTo>
                    <a:cubicBezTo>
                      <a:pt x="18651" y="18874"/>
                      <a:pt x="18651" y="18978"/>
                      <a:pt x="18547" y="19008"/>
                    </a:cubicBezTo>
                    <a:cubicBezTo>
                      <a:pt x="18473" y="19023"/>
                      <a:pt x="18369" y="18993"/>
                      <a:pt x="18309" y="18949"/>
                    </a:cubicBezTo>
                    <a:cubicBezTo>
                      <a:pt x="18190" y="18859"/>
                      <a:pt x="18101" y="18740"/>
                      <a:pt x="18011" y="18636"/>
                    </a:cubicBezTo>
                    <a:cubicBezTo>
                      <a:pt x="17937" y="18547"/>
                      <a:pt x="17862" y="18457"/>
                      <a:pt x="17788" y="18398"/>
                    </a:cubicBezTo>
                    <a:cubicBezTo>
                      <a:pt x="17356" y="18070"/>
                      <a:pt x="16820" y="17907"/>
                      <a:pt x="16329" y="17698"/>
                    </a:cubicBezTo>
                    <a:cubicBezTo>
                      <a:pt x="15779" y="17475"/>
                      <a:pt x="15213" y="17237"/>
                      <a:pt x="14692" y="16924"/>
                    </a:cubicBezTo>
                    <a:cubicBezTo>
                      <a:pt x="14632" y="16895"/>
                      <a:pt x="14558" y="16865"/>
                      <a:pt x="14484" y="16835"/>
                    </a:cubicBezTo>
                    <a:cubicBezTo>
                      <a:pt x="14424" y="16805"/>
                      <a:pt x="14364" y="16761"/>
                      <a:pt x="14320" y="16731"/>
                    </a:cubicBezTo>
                    <a:cubicBezTo>
                      <a:pt x="14260" y="16671"/>
                      <a:pt x="14201" y="16612"/>
                      <a:pt x="14141" y="16582"/>
                    </a:cubicBezTo>
                    <a:cubicBezTo>
                      <a:pt x="13724" y="16314"/>
                      <a:pt x="13367" y="16001"/>
                      <a:pt x="13025" y="15644"/>
                    </a:cubicBezTo>
                    <a:cubicBezTo>
                      <a:pt x="12876" y="15495"/>
                      <a:pt x="12727" y="15332"/>
                      <a:pt x="12563" y="15168"/>
                    </a:cubicBezTo>
                    <a:lnTo>
                      <a:pt x="12563" y="15183"/>
                    </a:lnTo>
                    <a:lnTo>
                      <a:pt x="12578" y="15168"/>
                    </a:lnTo>
                    <a:cubicBezTo>
                      <a:pt x="12504" y="15093"/>
                      <a:pt x="12444" y="15004"/>
                      <a:pt x="12385" y="14900"/>
                    </a:cubicBezTo>
                    <a:cubicBezTo>
                      <a:pt x="12310" y="15034"/>
                      <a:pt x="12266" y="15153"/>
                      <a:pt x="12191" y="15227"/>
                    </a:cubicBezTo>
                    <a:cubicBezTo>
                      <a:pt x="11849" y="15525"/>
                      <a:pt x="11626" y="15897"/>
                      <a:pt x="11402" y="16284"/>
                    </a:cubicBezTo>
                    <a:lnTo>
                      <a:pt x="11402" y="16284"/>
                    </a:lnTo>
                    <a:cubicBezTo>
                      <a:pt x="11313" y="16433"/>
                      <a:pt x="11239" y="16567"/>
                      <a:pt x="11164" y="16716"/>
                    </a:cubicBezTo>
                    <a:lnTo>
                      <a:pt x="11164" y="16716"/>
                    </a:lnTo>
                    <a:cubicBezTo>
                      <a:pt x="11045" y="17014"/>
                      <a:pt x="10911" y="17296"/>
                      <a:pt x="10822" y="17594"/>
                    </a:cubicBezTo>
                    <a:cubicBezTo>
                      <a:pt x="10762" y="17773"/>
                      <a:pt x="10762" y="17966"/>
                      <a:pt x="10733" y="18160"/>
                    </a:cubicBezTo>
                    <a:lnTo>
                      <a:pt x="10733" y="18175"/>
                    </a:lnTo>
                    <a:cubicBezTo>
                      <a:pt x="10733" y="18175"/>
                      <a:pt x="10733" y="18189"/>
                      <a:pt x="10733" y="18189"/>
                    </a:cubicBezTo>
                    <a:cubicBezTo>
                      <a:pt x="10733" y="18413"/>
                      <a:pt x="10718" y="18651"/>
                      <a:pt x="10703" y="18874"/>
                    </a:cubicBezTo>
                    <a:cubicBezTo>
                      <a:pt x="10703" y="18904"/>
                      <a:pt x="10658" y="18949"/>
                      <a:pt x="10628" y="18978"/>
                    </a:cubicBezTo>
                    <a:lnTo>
                      <a:pt x="10643" y="18978"/>
                    </a:lnTo>
                    <a:cubicBezTo>
                      <a:pt x="10465" y="18502"/>
                      <a:pt x="10465" y="18011"/>
                      <a:pt x="10584" y="17520"/>
                    </a:cubicBezTo>
                    <a:cubicBezTo>
                      <a:pt x="10658" y="17282"/>
                      <a:pt x="10733" y="17028"/>
                      <a:pt x="10807" y="16790"/>
                    </a:cubicBezTo>
                    <a:lnTo>
                      <a:pt x="10807" y="16790"/>
                    </a:lnTo>
                    <a:cubicBezTo>
                      <a:pt x="10852" y="16656"/>
                      <a:pt x="10911" y="16522"/>
                      <a:pt x="10971" y="16403"/>
                    </a:cubicBezTo>
                    <a:cubicBezTo>
                      <a:pt x="11075" y="16210"/>
                      <a:pt x="11179" y="16031"/>
                      <a:pt x="11283" y="15838"/>
                    </a:cubicBezTo>
                    <a:cubicBezTo>
                      <a:pt x="11477" y="15585"/>
                      <a:pt x="11670" y="15332"/>
                      <a:pt x="11864" y="15079"/>
                    </a:cubicBezTo>
                    <a:cubicBezTo>
                      <a:pt x="11923" y="15004"/>
                      <a:pt x="11894" y="14930"/>
                      <a:pt x="11864" y="14855"/>
                    </a:cubicBezTo>
                    <a:cubicBezTo>
                      <a:pt x="11670" y="14364"/>
                      <a:pt x="11328" y="13977"/>
                      <a:pt x="10956" y="13620"/>
                    </a:cubicBezTo>
                    <a:cubicBezTo>
                      <a:pt x="10867" y="13531"/>
                      <a:pt x="10762" y="13441"/>
                      <a:pt x="10643" y="13352"/>
                    </a:cubicBezTo>
                    <a:cubicBezTo>
                      <a:pt x="10554" y="13456"/>
                      <a:pt x="10494" y="13545"/>
                      <a:pt x="10420" y="13620"/>
                    </a:cubicBezTo>
                    <a:cubicBezTo>
                      <a:pt x="10286" y="13739"/>
                      <a:pt x="10167" y="13858"/>
                      <a:pt x="10018" y="13962"/>
                    </a:cubicBezTo>
                    <a:cubicBezTo>
                      <a:pt x="9959" y="14022"/>
                      <a:pt x="9869" y="14051"/>
                      <a:pt x="9825" y="13932"/>
                    </a:cubicBezTo>
                    <a:cubicBezTo>
                      <a:pt x="9825" y="13932"/>
                      <a:pt x="9825" y="13918"/>
                      <a:pt x="9825" y="13918"/>
                    </a:cubicBezTo>
                    <a:cubicBezTo>
                      <a:pt x="10465" y="13218"/>
                      <a:pt x="10941" y="12429"/>
                      <a:pt x="11149" y="11506"/>
                    </a:cubicBezTo>
                    <a:cubicBezTo>
                      <a:pt x="11164" y="11402"/>
                      <a:pt x="11224" y="11313"/>
                      <a:pt x="11283" y="11223"/>
                    </a:cubicBezTo>
                    <a:cubicBezTo>
                      <a:pt x="11358" y="11119"/>
                      <a:pt x="11462" y="11045"/>
                      <a:pt x="11536" y="10941"/>
                    </a:cubicBezTo>
                    <a:cubicBezTo>
                      <a:pt x="11670" y="10717"/>
                      <a:pt x="11804" y="10479"/>
                      <a:pt x="11938" y="10256"/>
                    </a:cubicBezTo>
                    <a:cubicBezTo>
                      <a:pt x="11968" y="10196"/>
                      <a:pt x="11983" y="10152"/>
                      <a:pt x="12028" y="10047"/>
                    </a:cubicBezTo>
                    <a:cubicBezTo>
                      <a:pt x="11462" y="10271"/>
                      <a:pt x="10941" y="10449"/>
                      <a:pt x="10450" y="10673"/>
                    </a:cubicBezTo>
                    <a:cubicBezTo>
                      <a:pt x="9973" y="10896"/>
                      <a:pt x="9482" y="11119"/>
                      <a:pt x="8976" y="11253"/>
                    </a:cubicBezTo>
                    <a:cubicBezTo>
                      <a:pt x="8619" y="11342"/>
                      <a:pt x="8277" y="11402"/>
                      <a:pt x="7919" y="11357"/>
                    </a:cubicBezTo>
                    <a:cubicBezTo>
                      <a:pt x="7711" y="11328"/>
                      <a:pt x="7488" y="11298"/>
                      <a:pt x="7279" y="11283"/>
                    </a:cubicBezTo>
                    <a:cubicBezTo>
                      <a:pt x="7145" y="11283"/>
                      <a:pt x="6996" y="11283"/>
                      <a:pt x="6848" y="11313"/>
                    </a:cubicBezTo>
                    <a:cubicBezTo>
                      <a:pt x="6699" y="11357"/>
                      <a:pt x="6550" y="11432"/>
                      <a:pt x="6386" y="11491"/>
                    </a:cubicBezTo>
                    <a:cubicBezTo>
                      <a:pt x="6312" y="11521"/>
                      <a:pt x="6222" y="11536"/>
                      <a:pt x="6148" y="11566"/>
                    </a:cubicBezTo>
                    <a:cubicBezTo>
                      <a:pt x="6267" y="11313"/>
                      <a:pt x="6520" y="11298"/>
                      <a:pt x="6699" y="11149"/>
                    </a:cubicBezTo>
                    <a:cubicBezTo>
                      <a:pt x="6371" y="11015"/>
                      <a:pt x="6044" y="10896"/>
                      <a:pt x="5687" y="10762"/>
                    </a:cubicBezTo>
                    <a:cubicBezTo>
                      <a:pt x="5627" y="10881"/>
                      <a:pt x="5538" y="11000"/>
                      <a:pt x="5493" y="11134"/>
                    </a:cubicBezTo>
                    <a:cubicBezTo>
                      <a:pt x="5270" y="11715"/>
                      <a:pt x="5181" y="12295"/>
                      <a:pt x="5389" y="12905"/>
                    </a:cubicBezTo>
                    <a:cubicBezTo>
                      <a:pt x="5538" y="13352"/>
                      <a:pt x="5702" y="13769"/>
                      <a:pt x="5984" y="14141"/>
                    </a:cubicBezTo>
                    <a:cubicBezTo>
                      <a:pt x="6520" y="14840"/>
                      <a:pt x="7309" y="14959"/>
                      <a:pt x="8113" y="15064"/>
                    </a:cubicBezTo>
                    <a:cubicBezTo>
                      <a:pt x="8291" y="14959"/>
                      <a:pt x="8351" y="15153"/>
                      <a:pt x="8500" y="15213"/>
                    </a:cubicBezTo>
                    <a:cubicBezTo>
                      <a:pt x="8351" y="15287"/>
                      <a:pt x="8217" y="15302"/>
                      <a:pt x="8128" y="15391"/>
                    </a:cubicBezTo>
                    <a:cubicBezTo>
                      <a:pt x="7860" y="15659"/>
                      <a:pt x="7592" y="15942"/>
                      <a:pt x="7458" y="16314"/>
                    </a:cubicBezTo>
                    <a:cubicBezTo>
                      <a:pt x="7339" y="16716"/>
                      <a:pt x="7190" y="17118"/>
                      <a:pt x="7086" y="17520"/>
                    </a:cubicBezTo>
                    <a:cubicBezTo>
                      <a:pt x="6967" y="17966"/>
                      <a:pt x="6952" y="18413"/>
                      <a:pt x="7160" y="18830"/>
                    </a:cubicBezTo>
                    <a:cubicBezTo>
                      <a:pt x="7190" y="18949"/>
                      <a:pt x="7235" y="19053"/>
                      <a:pt x="7264" y="19157"/>
                    </a:cubicBezTo>
                    <a:cubicBezTo>
                      <a:pt x="7324" y="19246"/>
                      <a:pt x="7369" y="19351"/>
                      <a:pt x="7428" y="19440"/>
                    </a:cubicBezTo>
                    <a:cubicBezTo>
                      <a:pt x="7488" y="19514"/>
                      <a:pt x="7532" y="19589"/>
                      <a:pt x="7577" y="19648"/>
                    </a:cubicBezTo>
                    <a:cubicBezTo>
                      <a:pt x="7696" y="19767"/>
                      <a:pt x="7815" y="19886"/>
                      <a:pt x="7919" y="19991"/>
                    </a:cubicBezTo>
                    <a:cubicBezTo>
                      <a:pt x="8098" y="20199"/>
                      <a:pt x="8336" y="20333"/>
                      <a:pt x="8589" y="20422"/>
                    </a:cubicBezTo>
                    <a:cubicBezTo>
                      <a:pt x="8678" y="20467"/>
                      <a:pt x="8768" y="20497"/>
                      <a:pt x="8857" y="20541"/>
                    </a:cubicBezTo>
                    <a:cubicBezTo>
                      <a:pt x="9065" y="20601"/>
                      <a:pt x="9259" y="20646"/>
                      <a:pt x="9467" y="20690"/>
                    </a:cubicBezTo>
                    <a:cubicBezTo>
                      <a:pt x="9586" y="20705"/>
                      <a:pt x="9691" y="20735"/>
                      <a:pt x="9810" y="20750"/>
                    </a:cubicBezTo>
                    <a:cubicBezTo>
                      <a:pt x="9825" y="20765"/>
                      <a:pt x="9839" y="20765"/>
                      <a:pt x="9854" y="20750"/>
                    </a:cubicBezTo>
                    <a:lnTo>
                      <a:pt x="10569" y="20794"/>
                    </a:lnTo>
                    <a:cubicBezTo>
                      <a:pt x="10599" y="20794"/>
                      <a:pt x="10614" y="20794"/>
                      <a:pt x="10628" y="20794"/>
                    </a:cubicBezTo>
                    <a:lnTo>
                      <a:pt x="11492" y="20794"/>
                    </a:lnTo>
                    <a:cubicBezTo>
                      <a:pt x="11432" y="20884"/>
                      <a:pt x="11402" y="20913"/>
                      <a:pt x="11373" y="20958"/>
                    </a:cubicBezTo>
                    <a:cubicBezTo>
                      <a:pt x="11373" y="21003"/>
                      <a:pt x="11388" y="21047"/>
                      <a:pt x="11388" y="21077"/>
                    </a:cubicBezTo>
                    <a:cubicBezTo>
                      <a:pt x="11477" y="21137"/>
                      <a:pt x="11581" y="21196"/>
                      <a:pt x="11670" y="21256"/>
                    </a:cubicBezTo>
                    <a:cubicBezTo>
                      <a:pt x="11745" y="21286"/>
                      <a:pt x="11819" y="21315"/>
                      <a:pt x="11894" y="21345"/>
                    </a:cubicBezTo>
                    <a:cubicBezTo>
                      <a:pt x="11983" y="21390"/>
                      <a:pt x="12072" y="21434"/>
                      <a:pt x="12162" y="21479"/>
                    </a:cubicBezTo>
                    <a:cubicBezTo>
                      <a:pt x="12489" y="21628"/>
                      <a:pt x="12831" y="21762"/>
                      <a:pt x="13159" y="21911"/>
                    </a:cubicBezTo>
                    <a:cubicBezTo>
                      <a:pt x="13278" y="21970"/>
                      <a:pt x="13412" y="22030"/>
                      <a:pt x="13546" y="22089"/>
                    </a:cubicBezTo>
                    <a:cubicBezTo>
                      <a:pt x="14037" y="22327"/>
                      <a:pt x="14558" y="22521"/>
                      <a:pt x="15124" y="22566"/>
                    </a:cubicBezTo>
                    <a:cubicBezTo>
                      <a:pt x="15481" y="22640"/>
                      <a:pt x="15838" y="22655"/>
                      <a:pt x="16210" y="22566"/>
                    </a:cubicBezTo>
                    <a:cubicBezTo>
                      <a:pt x="16270" y="22551"/>
                      <a:pt x="16344" y="22521"/>
                      <a:pt x="16404" y="22506"/>
                    </a:cubicBezTo>
                    <a:cubicBezTo>
                      <a:pt x="16493" y="22476"/>
                      <a:pt x="16597" y="22432"/>
                      <a:pt x="16687" y="22402"/>
                    </a:cubicBezTo>
                    <a:cubicBezTo>
                      <a:pt x="16746" y="22357"/>
                      <a:pt x="16791" y="22327"/>
                      <a:pt x="16850" y="22283"/>
                    </a:cubicBezTo>
                    <a:cubicBezTo>
                      <a:pt x="16895" y="22283"/>
                      <a:pt x="16940" y="22283"/>
                      <a:pt x="16969" y="22268"/>
                    </a:cubicBezTo>
                    <a:cubicBezTo>
                      <a:pt x="17074" y="22208"/>
                      <a:pt x="17148" y="22223"/>
                      <a:pt x="17222" y="22313"/>
                    </a:cubicBezTo>
                    <a:cubicBezTo>
                      <a:pt x="17282" y="22342"/>
                      <a:pt x="17327" y="22372"/>
                      <a:pt x="17371" y="22402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7"/>
              <p:cNvSpPr/>
              <p:nvPr/>
            </p:nvSpPr>
            <p:spPr>
              <a:xfrm>
                <a:off x="7342510" y="2034032"/>
                <a:ext cx="692758" cy="1040715"/>
              </a:xfrm>
              <a:custGeom>
                <a:rect b="b" l="l" r="r" t="t"/>
                <a:pathLst>
                  <a:path extrusionOk="0" h="24397" w="16240">
                    <a:moveTo>
                      <a:pt x="8604" y="15525"/>
                    </a:moveTo>
                    <a:cubicBezTo>
                      <a:pt x="8574" y="15421"/>
                      <a:pt x="8559" y="15302"/>
                      <a:pt x="8544" y="15198"/>
                    </a:cubicBezTo>
                    <a:cubicBezTo>
                      <a:pt x="8440" y="14588"/>
                      <a:pt x="8321" y="13992"/>
                      <a:pt x="8232" y="13382"/>
                    </a:cubicBezTo>
                    <a:cubicBezTo>
                      <a:pt x="8217" y="13278"/>
                      <a:pt x="8217" y="13144"/>
                      <a:pt x="8261" y="13040"/>
                    </a:cubicBezTo>
                    <a:cubicBezTo>
                      <a:pt x="8395" y="12787"/>
                      <a:pt x="8544" y="12533"/>
                      <a:pt x="8708" y="12295"/>
                    </a:cubicBezTo>
                    <a:cubicBezTo>
                      <a:pt x="8767" y="12191"/>
                      <a:pt x="8887" y="12102"/>
                      <a:pt x="8976" y="12013"/>
                    </a:cubicBezTo>
                    <a:cubicBezTo>
                      <a:pt x="8991" y="12027"/>
                      <a:pt x="9021" y="12042"/>
                      <a:pt x="9035" y="12057"/>
                    </a:cubicBezTo>
                    <a:lnTo>
                      <a:pt x="8857" y="12385"/>
                    </a:lnTo>
                    <a:cubicBezTo>
                      <a:pt x="8857" y="12385"/>
                      <a:pt x="8857" y="12385"/>
                      <a:pt x="8857" y="12385"/>
                    </a:cubicBezTo>
                    <a:cubicBezTo>
                      <a:pt x="8782" y="12504"/>
                      <a:pt x="8708" y="12608"/>
                      <a:pt x="8634" y="12727"/>
                    </a:cubicBezTo>
                    <a:cubicBezTo>
                      <a:pt x="8619" y="12757"/>
                      <a:pt x="8604" y="12787"/>
                      <a:pt x="8589" y="12816"/>
                    </a:cubicBezTo>
                    <a:cubicBezTo>
                      <a:pt x="8485" y="12935"/>
                      <a:pt x="8410" y="13054"/>
                      <a:pt x="8425" y="13218"/>
                    </a:cubicBezTo>
                    <a:cubicBezTo>
                      <a:pt x="8440" y="13337"/>
                      <a:pt x="8455" y="13441"/>
                      <a:pt x="8455" y="13561"/>
                    </a:cubicBezTo>
                    <a:cubicBezTo>
                      <a:pt x="8485" y="13694"/>
                      <a:pt x="8514" y="13814"/>
                      <a:pt x="8529" y="13948"/>
                    </a:cubicBezTo>
                    <a:lnTo>
                      <a:pt x="8529" y="13948"/>
                    </a:lnTo>
                    <a:cubicBezTo>
                      <a:pt x="8559" y="14126"/>
                      <a:pt x="8604" y="14320"/>
                      <a:pt x="8634" y="14498"/>
                    </a:cubicBezTo>
                    <a:lnTo>
                      <a:pt x="8634" y="14498"/>
                    </a:lnTo>
                    <a:cubicBezTo>
                      <a:pt x="8767" y="15034"/>
                      <a:pt x="8901" y="15555"/>
                      <a:pt x="9021" y="16091"/>
                    </a:cubicBezTo>
                    <a:lnTo>
                      <a:pt x="9021" y="16091"/>
                    </a:lnTo>
                    <a:cubicBezTo>
                      <a:pt x="9080" y="16299"/>
                      <a:pt x="9140" y="16493"/>
                      <a:pt x="9199" y="16701"/>
                    </a:cubicBezTo>
                    <a:cubicBezTo>
                      <a:pt x="9229" y="16835"/>
                      <a:pt x="9259" y="16954"/>
                      <a:pt x="9303" y="17073"/>
                    </a:cubicBezTo>
                    <a:cubicBezTo>
                      <a:pt x="9348" y="17192"/>
                      <a:pt x="9408" y="17297"/>
                      <a:pt x="9467" y="17416"/>
                    </a:cubicBezTo>
                    <a:cubicBezTo>
                      <a:pt x="9899" y="17684"/>
                      <a:pt x="10315" y="17966"/>
                      <a:pt x="10747" y="18220"/>
                    </a:cubicBezTo>
                    <a:cubicBezTo>
                      <a:pt x="11685" y="18755"/>
                      <a:pt x="12667" y="19217"/>
                      <a:pt x="13724" y="19455"/>
                    </a:cubicBezTo>
                    <a:cubicBezTo>
                      <a:pt x="13933" y="19515"/>
                      <a:pt x="13962" y="19500"/>
                      <a:pt x="14096" y="19321"/>
                    </a:cubicBezTo>
                    <a:cubicBezTo>
                      <a:pt x="14171" y="19217"/>
                      <a:pt x="14260" y="19113"/>
                      <a:pt x="14334" y="19008"/>
                    </a:cubicBezTo>
                    <a:lnTo>
                      <a:pt x="14334" y="19008"/>
                    </a:lnTo>
                    <a:cubicBezTo>
                      <a:pt x="14483" y="18860"/>
                      <a:pt x="14617" y="18711"/>
                      <a:pt x="14766" y="18577"/>
                    </a:cubicBezTo>
                    <a:lnTo>
                      <a:pt x="14766" y="18577"/>
                    </a:lnTo>
                    <a:cubicBezTo>
                      <a:pt x="14840" y="18517"/>
                      <a:pt x="14915" y="18458"/>
                      <a:pt x="14989" y="18398"/>
                    </a:cubicBezTo>
                    <a:lnTo>
                      <a:pt x="14989" y="18398"/>
                    </a:lnTo>
                    <a:cubicBezTo>
                      <a:pt x="15138" y="18309"/>
                      <a:pt x="15287" y="18220"/>
                      <a:pt x="15421" y="18130"/>
                    </a:cubicBezTo>
                    <a:lnTo>
                      <a:pt x="15525" y="18056"/>
                    </a:lnTo>
                    <a:cubicBezTo>
                      <a:pt x="15748" y="18041"/>
                      <a:pt x="15942" y="17862"/>
                      <a:pt x="16240" y="17937"/>
                    </a:cubicBezTo>
                    <a:cubicBezTo>
                      <a:pt x="16150" y="18041"/>
                      <a:pt x="16076" y="18130"/>
                      <a:pt x="16016" y="18205"/>
                    </a:cubicBezTo>
                    <a:lnTo>
                      <a:pt x="16016" y="18220"/>
                    </a:lnTo>
                    <a:lnTo>
                      <a:pt x="16002" y="18220"/>
                    </a:lnTo>
                    <a:cubicBezTo>
                      <a:pt x="15734" y="18383"/>
                      <a:pt x="15451" y="18547"/>
                      <a:pt x="15183" y="18740"/>
                    </a:cubicBezTo>
                    <a:cubicBezTo>
                      <a:pt x="15004" y="18874"/>
                      <a:pt x="14855" y="19053"/>
                      <a:pt x="14692" y="19202"/>
                    </a:cubicBezTo>
                    <a:lnTo>
                      <a:pt x="14707" y="19217"/>
                    </a:lnTo>
                    <a:lnTo>
                      <a:pt x="14692" y="19202"/>
                    </a:lnTo>
                    <a:cubicBezTo>
                      <a:pt x="14558" y="19395"/>
                      <a:pt x="14424" y="19574"/>
                      <a:pt x="14305" y="19768"/>
                    </a:cubicBezTo>
                    <a:cubicBezTo>
                      <a:pt x="14275" y="19827"/>
                      <a:pt x="14230" y="19902"/>
                      <a:pt x="14200" y="19976"/>
                    </a:cubicBezTo>
                    <a:cubicBezTo>
                      <a:pt x="14141" y="20155"/>
                      <a:pt x="14066" y="20333"/>
                      <a:pt x="14037" y="20512"/>
                    </a:cubicBezTo>
                    <a:cubicBezTo>
                      <a:pt x="14007" y="20690"/>
                      <a:pt x="13903" y="20780"/>
                      <a:pt x="13769" y="20854"/>
                    </a:cubicBezTo>
                    <a:cubicBezTo>
                      <a:pt x="13709" y="20884"/>
                      <a:pt x="13650" y="20899"/>
                      <a:pt x="13590" y="20914"/>
                    </a:cubicBezTo>
                    <a:cubicBezTo>
                      <a:pt x="12697" y="21197"/>
                      <a:pt x="11893" y="21598"/>
                      <a:pt x="11268" y="22313"/>
                    </a:cubicBezTo>
                    <a:cubicBezTo>
                      <a:pt x="11119" y="22477"/>
                      <a:pt x="10985" y="22640"/>
                      <a:pt x="10881" y="22834"/>
                    </a:cubicBezTo>
                    <a:cubicBezTo>
                      <a:pt x="10688" y="23206"/>
                      <a:pt x="10539" y="23593"/>
                      <a:pt x="10464" y="23995"/>
                    </a:cubicBezTo>
                    <a:cubicBezTo>
                      <a:pt x="10449" y="24099"/>
                      <a:pt x="10420" y="24203"/>
                      <a:pt x="10375" y="24307"/>
                    </a:cubicBezTo>
                    <a:cubicBezTo>
                      <a:pt x="10345" y="24352"/>
                      <a:pt x="10286" y="24367"/>
                      <a:pt x="10226" y="24397"/>
                    </a:cubicBezTo>
                    <a:cubicBezTo>
                      <a:pt x="10226" y="24352"/>
                      <a:pt x="10211" y="24293"/>
                      <a:pt x="10196" y="24233"/>
                    </a:cubicBezTo>
                    <a:lnTo>
                      <a:pt x="10196" y="24233"/>
                    </a:lnTo>
                    <a:cubicBezTo>
                      <a:pt x="10286" y="23772"/>
                      <a:pt x="10420" y="23310"/>
                      <a:pt x="10598" y="22864"/>
                    </a:cubicBezTo>
                    <a:lnTo>
                      <a:pt x="10583" y="22864"/>
                    </a:lnTo>
                    <a:cubicBezTo>
                      <a:pt x="10703" y="22655"/>
                      <a:pt x="10807" y="22447"/>
                      <a:pt x="10911" y="22238"/>
                    </a:cubicBezTo>
                    <a:cubicBezTo>
                      <a:pt x="11000" y="22149"/>
                      <a:pt x="11090" y="22060"/>
                      <a:pt x="11179" y="21956"/>
                    </a:cubicBezTo>
                    <a:cubicBezTo>
                      <a:pt x="11402" y="21747"/>
                      <a:pt x="11640" y="21539"/>
                      <a:pt x="11864" y="21316"/>
                    </a:cubicBezTo>
                    <a:lnTo>
                      <a:pt x="12012" y="21197"/>
                    </a:lnTo>
                    <a:cubicBezTo>
                      <a:pt x="12102" y="21152"/>
                      <a:pt x="12206" y="21092"/>
                      <a:pt x="12310" y="21048"/>
                    </a:cubicBezTo>
                    <a:cubicBezTo>
                      <a:pt x="12533" y="20839"/>
                      <a:pt x="12861" y="20809"/>
                      <a:pt x="13114" y="20661"/>
                    </a:cubicBezTo>
                    <a:cubicBezTo>
                      <a:pt x="13233" y="20646"/>
                      <a:pt x="13352" y="20601"/>
                      <a:pt x="13441" y="20527"/>
                    </a:cubicBezTo>
                    <a:cubicBezTo>
                      <a:pt x="13188" y="19976"/>
                      <a:pt x="12771" y="19619"/>
                      <a:pt x="12251" y="19366"/>
                    </a:cubicBezTo>
                    <a:cubicBezTo>
                      <a:pt x="12191" y="19336"/>
                      <a:pt x="12146" y="19306"/>
                      <a:pt x="12087" y="19261"/>
                    </a:cubicBezTo>
                    <a:cubicBezTo>
                      <a:pt x="11997" y="19217"/>
                      <a:pt x="11893" y="19157"/>
                      <a:pt x="11789" y="19098"/>
                    </a:cubicBezTo>
                    <a:lnTo>
                      <a:pt x="11789" y="19098"/>
                    </a:lnTo>
                    <a:cubicBezTo>
                      <a:pt x="11238" y="18785"/>
                      <a:pt x="10673" y="18473"/>
                      <a:pt x="10107" y="18160"/>
                    </a:cubicBezTo>
                    <a:cubicBezTo>
                      <a:pt x="10107" y="18160"/>
                      <a:pt x="10092" y="18175"/>
                      <a:pt x="10077" y="18175"/>
                    </a:cubicBezTo>
                    <a:cubicBezTo>
                      <a:pt x="9973" y="18100"/>
                      <a:pt x="9869" y="18026"/>
                      <a:pt x="9750" y="17952"/>
                    </a:cubicBezTo>
                    <a:cubicBezTo>
                      <a:pt x="9661" y="17892"/>
                      <a:pt x="9586" y="17803"/>
                      <a:pt x="9482" y="17758"/>
                    </a:cubicBezTo>
                    <a:cubicBezTo>
                      <a:pt x="9288" y="17684"/>
                      <a:pt x="9169" y="17550"/>
                      <a:pt x="9095" y="17371"/>
                    </a:cubicBezTo>
                    <a:cubicBezTo>
                      <a:pt x="9080" y="17341"/>
                      <a:pt x="9050" y="17312"/>
                      <a:pt x="9035" y="17297"/>
                    </a:cubicBezTo>
                    <a:lnTo>
                      <a:pt x="8991" y="17133"/>
                    </a:lnTo>
                    <a:cubicBezTo>
                      <a:pt x="8887" y="17073"/>
                      <a:pt x="8797" y="16999"/>
                      <a:pt x="8708" y="16939"/>
                    </a:cubicBezTo>
                    <a:cubicBezTo>
                      <a:pt x="8232" y="16657"/>
                      <a:pt x="7696" y="16508"/>
                      <a:pt x="7145" y="16448"/>
                    </a:cubicBezTo>
                    <a:cubicBezTo>
                      <a:pt x="6445" y="16389"/>
                      <a:pt x="5835" y="16091"/>
                      <a:pt x="5255" y="15719"/>
                    </a:cubicBezTo>
                    <a:cubicBezTo>
                      <a:pt x="5016" y="15570"/>
                      <a:pt x="4838" y="15332"/>
                      <a:pt x="4629" y="15138"/>
                    </a:cubicBezTo>
                    <a:cubicBezTo>
                      <a:pt x="4451" y="14975"/>
                      <a:pt x="4272" y="14811"/>
                      <a:pt x="4094" y="14632"/>
                    </a:cubicBezTo>
                    <a:lnTo>
                      <a:pt x="4094" y="14647"/>
                    </a:lnTo>
                    <a:lnTo>
                      <a:pt x="4094" y="14632"/>
                    </a:lnTo>
                    <a:cubicBezTo>
                      <a:pt x="3989" y="14558"/>
                      <a:pt x="3870" y="14498"/>
                      <a:pt x="3766" y="14424"/>
                    </a:cubicBezTo>
                    <a:lnTo>
                      <a:pt x="3766" y="14424"/>
                    </a:lnTo>
                    <a:cubicBezTo>
                      <a:pt x="3602" y="14320"/>
                      <a:pt x="3454" y="14186"/>
                      <a:pt x="3290" y="14111"/>
                    </a:cubicBezTo>
                    <a:cubicBezTo>
                      <a:pt x="2977" y="13948"/>
                      <a:pt x="2650" y="13918"/>
                      <a:pt x="2322" y="14096"/>
                    </a:cubicBezTo>
                    <a:lnTo>
                      <a:pt x="2322" y="14096"/>
                    </a:lnTo>
                    <a:cubicBezTo>
                      <a:pt x="2233" y="14171"/>
                      <a:pt x="2144" y="14245"/>
                      <a:pt x="2054" y="14335"/>
                    </a:cubicBezTo>
                    <a:cubicBezTo>
                      <a:pt x="2010" y="14275"/>
                      <a:pt x="1980" y="14230"/>
                      <a:pt x="1965" y="14215"/>
                    </a:cubicBezTo>
                    <a:cubicBezTo>
                      <a:pt x="1772" y="14215"/>
                      <a:pt x="1667" y="14349"/>
                      <a:pt x="1563" y="14483"/>
                    </a:cubicBezTo>
                    <a:cubicBezTo>
                      <a:pt x="1489" y="14573"/>
                      <a:pt x="1399" y="14662"/>
                      <a:pt x="1310" y="14736"/>
                    </a:cubicBezTo>
                    <a:cubicBezTo>
                      <a:pt x="1132" y="14885"/>
                      <a:pt x="953" y="15034"/>
                      <a:pt x="774" y="15183"/>
                    </a:cubicBezTo>
                    <a:lnTo>
                      <a:pt x="774" y="15198"/>
                    </a:lnTo>
                    <a:lnTo>
                      <a:pt x="774" y="15183"/>
                    </a:lnTo>
                    <a:cubicBezTo>
                      <a:pt x="551" y="15332"/>
                      <a:pt x="328" y="15466"/>
                      <a:pt x="119" y="15615"/>
                    </a:cubicBezTo>
                    <a:cubicBezTo>
                      <a:pt x="60" y="15659"/>
                      <a:pt x="30" y="15644"/>
                      <a:pt x="0" y="15585"/>
                    </a:cubicBezTo>
                    <a:cubicBezTo>
                      <a:pt x="149" y="15436"/>
                      <a:pt x="298" y="15302"/>
                      <a:pt x="447" y="15153"/>
                    </a:cubicBezTo>
                    <a:lnTo>
                      <a:pt x="730" y="14930"/>
                    </a:lnTo>
                    <a:cubicBezTo>
                      <a:pt x="804" y="14856"/>
                      <a:pt x="879" y="14781"/>
                      <a:pt x="953" y="14722"/>
                    </a:cubicBezTo>
                    <a:cubicBezTo>
                      <a:pt x="1310" y="14513"/>
                      <a:pt x="1533" y="14186"/>
                      <a:pt x="1727" y="13828"/>
                    </a:cubicBezTo>
                    <a:lnTo>
                      <a:pt x="1727" y="13843"/>
                    </a:lnTo>
                    <a:cubicBezTo>
                      <a:pt x="1816" y="13590"/>
                      <a:pt x="1906" y="13352"/>
                      <a:pt x="1995" y="13099"/>
                    </a:cubicBezTo>
                    <a:cubicBezTo>
                      <a:pt x="2025" y="12995"/>
                      <a:pt x="2054" y="12891"/>
                      <a:pt x="2084" y="12772"/>
                    </a:cubicBezTo>
                    <a:cubicBezTo>
                      <a:pt x="2025" y="12727"/>
                      <a:pt x="1965" y="12667"/>
                      <a:pt x="1906" y="12608"/>
                    </a:cubicBezTo>
                    <a:cubicBezTo>
                      <a:pt x="1846" y="12533"/>
                      <a:pt x="1786" y="12459"/>
                      <a:pt x="1727" y="12385"/>
                    </a:cubicBezTo>
                    <a:lnTo>
                      <a:pt x="1727" y="12385"/>
                    </a:lnTo>
                    <a:cubicBezTo>
                      <a:pt x="1414" y="11893"/>
                      <a:pt x="1221" y="11343"/>
                      <a:pt x="1117" y="10762"/>
                    </a:cubicBezTo>
                    <a:cubicBezTo>
                      <a:pt x="1027" y="10256"/>
                      <a:pt x="1042" y="9750"/>
                      <a:pt x="1042" y="9244"/>
                    </a:cubicBezTo>
                    <a:cubicBezTo>
                      <a:pt x="1042" y="8827"/>
                      <a:pt x="1102" y="8440"/>
                      <a:pt x="1236" y="8053"/>
                    </a:cubicBezTo>
                    <a:cubicBezTo>
                      <a:pt x="1266" y="8023"/>
                      <a:pt x="1295" y="7994"/>
                      <a:pt x="1325" y="7949"/>
                    </a:cubicBezTo>
                    <a:cubicBezTo>
                      <a:pt x="1563" y="7577"/>
                      <a:pt x="1757" y="7487"/>
                      <a:pt x="2173" y="7607"/>
                    </a:cubicBezTo>
                    <a:cubicBezTo>
                      <a:pt x="2367" y="7666"/>
                      <a:pt x="2546" y="7755"/>
                      <a:pt x="2739" y="7830"/>
                    </a:cubicBezTo>
                    <a:cubicBezTo>
                      <a:pt x="2888" y="7056"/>
                      <a:pt x="3305" y="6416"/>
                      <a:pt x="3811" y="5835"/>
                    </a:cubicBezTo>
                    <a:cubicBezTo>
                      <a:pt x="3900" y="5731"/>
                      <a:pt x="3930" y="5627"/>
                      <a:pt x="3915" y="5493"/>
                    </a:cubicBezTo>
                    <a:cubicBezTo>
                      <a:pt x="3885" y="5195"/>
                      <a:pt x="3870" y="4883"/>
                      <a:pt x="3855" y="4585"/>
                    </a:cubicBezTo>
                    <a:cubicBezTo>
                      <a:pt x="3826" y="4168"/>
                      <a:pt x="3945" y="3796"/>
                      <a:pt x="4153" y="3439"/>
                    </a:cubicBezTo>
                    <a:cubicBezTo>
                      <a:pt x="4287" y="3201"/>
                      <a:pt x="4421" y="2962"/>
                      <a:pt x="4555" y="2709"/>
                    </a:cubicBezTo>
                    <a:cubicBezTo>
                      <a:pt x="4198" y="2293"/>
                      <a:pt x="3930" y="1846"/>
                      <a:pt x="3781" y="1325"/>
                    </a:cubicBezTo>
                    <a:cubicBezTo>
                      <a:pt x="3692" y="998"/>
                      <a:pt x="3632" y="670"/>
                      <a:pt x="3662" y="328"/>
                    </a:cubicBezTo>
                    <a:cubicBezTo>
                      <a:pt x="3662" y="239"/>
                      <a:pt x="3692" y="149"/>
                      <a:pt x="3722" y="60"/>
                    </a:cubicBezTo>
                    <a:cubicBezTo>
                      <a:pt x="3736" y="30"/>
                      <a:pt x="3796" y="0"/>
                      <a:pt x="3826" y="0"/>
                    </a:cubicBezTo>
                    <a:cubicBezTo>
                      <a:pt x="3855" y="0"/>
                      <a:pt x="3885" y="60"/>
                      <a:pt x="3885" y="90"/>
                    </a:cubicBezTo>
                    <a:cubicBezTo>
                      <a:pt x="3915" y="358"/>
                      <a:pt x="3915" y="626"/>
                      <a:pt x="3960" y="879"/>
                    </a:cubicBezTo>
                    <a:cubicBezTo>
                      <a:pt x="4064" y="1459"/>
                      <a:pt x="4347" y="1950"/>
                      <a:pt x="4704" y="2412"/>
                    </a:cubicBezTo>
                    <a:cubicBezTo>
                      <a:pt x="4749" y="2382"/>
                      <a:pt x="4793" y="2352"/>
                      <a:pt x="4838" y="2322"/>
                    </a:cubicBezTo>
                    <a:cubicBezTo>
                      <a:pt x="4972" y="2174"/>
                      <a:pt x="5106" y="2025"/>
                      <a:pt x="5225" y="1876"/>
                    </a:cubicBezTo>
                    <a:cubicBezTo>
                      <a:pt x="5552" y="1608"/>
                      <a:pt x="5939" y="1444"/>
                      <a:pt x="6326" y="1310"/>
                    </a:cubicBezTo>
                    <a:cubicBezTo>
                      <a:pt x="6624" y="1206"/>
                      <a:pt x="6952" y="1117"/>
                      <a:pt x="7279" y="1042"/>
                    </a:cubicBezTo>
                    <a:cubicBezTo>
                      <a:pt x="7487" y="998"/>
                      <a:pt x="7711" y="1013"/>
                      <a:pt x="7919" y="1027"/>
                    </a:cubicBezTo>
                    <a:cubicBezTo>
                      <a:pt x="8098" y="1042"/>
                      <a:pt x="8247" y="1117"/>
                      <a:pt x="8336" y="1325"/>
                    </a:cubicBezTo>
                    <a:cubicBezTo>
                      <a:pt x="8276" y="1340"/>
                      <a:pt x="8232" y="1355"/>
                      <a:pt x="8202" y="1340"/>
                    </a:cubicBezTo>
                    <a:cubicBezTo>
                      <a:pt x="7964" y="1191"/>
                      <a:pt x="7711" y="1206"/>
                      <a:pt x="7458" y="1266"/>
                    </a:cubicBezTo>
                    <a:cubicBezTo>
                      <a:pt x="6773" y="1429"/>
                      <a:pt x="6118" y="1653"/>
                      <a:pt x="5523" y="2025"/>
                    </a:cubicBezTo>
                    <a:cubicBezTo>
                      <a:pt x="5389" y="2099"/>
                      <a:pt x="5270" y="2203"/>
                      <a:pt x="5180" y="2337"/>
                    </a:cubicBezTo>
                    <a:cubicBezTo>
                      <a:pt x="4868" y="2799"/>
                      <a:pt x="4570" y="3260"/>
                      <a:pt x="4287" y="3751"/>
                    </a:cubicBezTo>
                    <a:cubicBezTo>
                      <a:pt x="4183" y="3930"/>
                      <a:pt x="4109" y="4168"/>
                      <a:pt x="4109" y="4377"/>
                    </a:cubicBezTo>
                    <a:cubicBezTo>
                      <a:pt x="4094" y="4898"/>
                      <a:pt x="4109" y="5433"/>
                      <a:pt x="4123" y="5969"/>
                    </a:cubicBezTo>
                    <a:cubicBezTo>
                      <a:pt x="4079" y="6014"/>
                      <a:pt x="3975" y="6073"/>
                      <a:pt x="3915" y="6148"/>
                    </a:cubicBezTo>
                    <a:cubicBezTo>
                      <a:pt x="3692" y="6475"/>
                      <a:pt x="3439" y="6788"/>
                      <a:pt x="3275" y="7130"/>
                    </a:cubicBezTo>
                    <a:cubicBezTo>
                      <a:pt x="2873" y="7979"/>
                      <a:pt x="2843" y="8857"/>
                      <a:pt x="3067" y="9765"/>
                    </a:cubicBezTo>
                    <a:cubicBezTo>
                      <a:pt x="3201" y="10360"/>
                      <a:pt x="3468" y="10896"/>
                      <a:pt x="3855" y="11372"/>
                    </a:cubicBezTo>
                    <a:cubicBezTo>
                      <a:pt x="3900" y="11447"/>
                      <a:pt x="3960" y="11506"/>
                      <a:pt x="4034" y="11611"/>
                    </a:cubicBezTo>
                    <a:cubicBezTo>
                      <a:pt x="3647" y="11536"/>
                      <a:pt x="3067" y="10703"/>
                      <a:pt x="2873" y="10033"/>
                    </a:cubicBezTo>
                    <a:cubicBezTo>
                      <a:pt x="2680" y="9378"/>
                      <a:pt x="2575" y="8723"/>
                      <a:pt x="2724" y="8023"/>
                    </a:cubicBezTo>
                    <a:cubicBezTo>
                      <a:pt x="2486" y="7949"/>
                      <a:pt x="2278" y="7860"/>
                      <a:pt x="2069" y="7800"/>
                    </a:cubicBezTo>
                    <a:cubicBezTo>
                      <a:pt x="1816" y="7726"/>
                      <a:pt x="1682" y="7800"/>
                      <a:pt x="1533" y="8023"/>
                    </a:cubicBezTo>
                    <a:cubicBezTo>
                      <a:pt x="1370" y="8261"/>
                      <a:pt x="1310" y="8544"/>
                      <a:pt x="1295" y="8827"/>
                    </a:cubicBezTo>
                    <a:cubicBezTo>
                      <a:pt x="1251" y="9601"/>
                      <a:pt x="1266" y="10360"/>
                      <a:pt x="1444" y="11119"/>
                    </a:cubicBezTo>
                    <a:cubicBezTo>
                      <a:pt x="1593" y="11700"/>
                      <a:pt x="1876" y="12191"/>
                      <a:pt x="2293" y="12608"/>
                    </a:cubicBezTo>
                    <a:cubicBezTo>
                      <a:pt x="2724" y="13025"/>
                      <a:pt x="3111" y="13471"/>
                      <a:pt x="3662" y="13739"/>
                    </a:cubicBezTo>
                    <a:cubicBezTo>
                      <a:pt x="3692" y="13754"/>
                      <a:pt x="3722" y="13769"/>
                      <a:pt x="3736" y="13784"/>
                    </a:cubicBezTo>
                    <a:cubicBezTo>
                      <a:pt x="3826" y="14067"/>
                      <a:pt x="4109" y="14111"/>
                      <a:pt x="4302" y="14275"/>
                    </a:cubicBezTo>
                    <a:cubicBezTo>
                      <a:pt x="4481" y="14439"/>
                      <a:pt x="4659" y="14632"/>
                      <a:pt x="4868" y="14751"/>
                    </a:cubicBezTo>
                    <a:cubicBezTo>
                      <a:pt x="5463" y="15064"/>
                      <a:pt x="5984" y="15496"/>
                      <a:pt x="6565" y="15853"/>
                    </a:cubicBezTo>
                    <a:cubicBezTo>
                      <a:pt x="6996" y="16121"/>
                      <a:pt x="7487" y="16210"/>
                      <a:pt x="7979" y="16195"/>
                    </a:cubicBezTo>
                    <a:cubicBezTo>
                      <a:pt x="8142" y="16180"/>
                      <a:pt x="8291" y="16076"/>
                      <a:pt x="8455" y="16017"/>
                    </a:cubicBezTo>
                    <a:cubicBezTo>
                      <a:pt x="8291" y="15674"/>
                      <a:pt x="8142" y="15362"/>
                      <a:pt x="8008" y="15049"/>
                    </a:cubicBezTo>
                    <a:cubicBezTo>
                      <a:pt x="7964" y="14945"/>
                      <a:pt x="7934" y="14841"/>
                      <a:pt x="7904" y="14722"/>
                    </a:cubicBezTo>
                    <a:cubicBezTo>
                      <a:pt x="8113" y="14826"/>
                      <a:pt x="8202" y="14960"/>
                      <a:pt x="8529" y="15600"/>
                    </a:cubicBezTo>
                    <a:cubicBezTo>
                      <a:pt x="8559" y="15644"/>
                      <a:pt x="8589" y="15689"/>
                      <a:pt x="8619" y="15749"/>
                    </a:cubicBezTo>
                    <a:cubicBezTo>
                      <a:pt x="8634" y="15734"/>
                      <a:pt x="8648" y="15734"/>
                      <a:pt x="8663" y="15719"/>
                    </a:cubicBezTo>
                    <a:cubicBezTo>
                      <a:pt x="8648" y="15659"/>
                      <a:pt x="8619" y="15600"/>
                      <a:pt x="8604" y="1552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37"/>
              <p:cNvSpPr/>
              <p:nvPr/>
            </p:nvSpPr>
            <p:spPr>
              <a:xfrm>
                <a:off x="7575544" y="1791485"/>
                <a:ext cx="318140" cy="747999"/>
              </a:xfrm>
              <a:custGeom>
                <a:rect b="b" l="l" r="r" t="t"/>
                <a:pathLst>
                  <a:path extrusionOk="0" h="17535" w="7458">
                    <a:moveTo>
                      <a:pt x="3617" y="11983"/>
                    </a:moveTo>
                    <a:cubicBezTo>
                      <a:pt x="3602" y="11983"/>
                      <a:pt x="3587" y="11983"/>
                      <a:pt x="3587" y="11983"/>
                    </a:cubicBezTo>
                    <a:lnTo>
                      <a:pt x="3587" y="12206"/>
                    </a:lnTo>
                    <a:lnTo>
                      <a:pt x="3617" y="12206"/>
                    </a:lnTo>
                    <a:close/>
                    <a:moveTo>
                      <a:pt x="3587" y="17475"/>
                    </a:moveTo>
                    <a:cubicBezTo>
                      <a:pt x="3617" y="17178"/>
                      <a:pt x="3558" y="16895"/>
                      <a:pt x="3498" y="16597"/>
                    </a:cubicBezTo>
                    <a:cubicBezTo>
                      <a:pt x="3364" y="15823"/>
                      <a:pt x="3230" y="15064"/>
                      <a:pt x="3111" y="14290"/>
                    </a:cubicBezTo>
                    <a:cubicBezTo>
                      <a:pt x="3066" y="13947"/>
                      <a:pt x="3141" y="13605"/>
                      <a:pt x="3230" y="13263"/>
                    </a:cubicBezTo>
                    <a:cubicBezTo>
                      <a:pt x="3394" y="12653"/>
                      <a:pt x="3438" y="12042"/>
                      <a:pt x="3304" y="11417"/>
                    </a:cubicBezTo>
                    <a:cubicBezTo>
                      <a:pt x="3230" y="11060"/>
                      <a:pt x="3007" y="10777"/>
                      <a:pt x="2754" y="10524"/>
                    </a:cubicBezTo>
                    <a:cubicBezTo>
                      <a:pt x="2501" y="10256"/>
                      <a:pt x="2203" y="10196"/>
                      <a:pt x="1861" y="10182"/>
                    </a:cubicBezTo>
                    <a:cubicBezTo>
                      <a:pt x="1280" y="10137"/>
                      <a:pt x="729" y="9929"/>
                      <a:pt x="208" y="9661"/>
                    </a:cubicBezTo>
                    <a:cubicBezTo>
                      <a:pt x="45" y="9571"/>
                      <a:pt x="30" y="9542"/>
                      <a:pt x="0" y="9363"/>
                    </a:cubicBezTo>
                    <a:cubicBezTo>
                      <a:pt x="283" y="9467"/>
                      <a:pt x="551" y="9586"/>
                      <a:pt x="819" y="9690"/>
                    </a:cubicBezTo>
                    <a:cubicBezTo>
                      <a:pt x="1355" y="9884"/>
                      <a:pt x="1905" y="9958"/>
                      <a:pt x="2471" y="9929"/>
                    </a:cubicBezTo>
                    <a:cubicBezTo>
                      <a:pt x="2620" y="9914"/>
                      <a:pt x="2754" y="9884"/>
                      <a:pt x="2903" y="9839"/>
                    </a:cubicBezTo>
                    <a:cubicBezTo>
                      <a:pt x="3141" y="9780"/>
                      <a:pt x="3364" y="9690"/>
                      <a:pt x="3602" y="9631"/>
                    </a:cubicBezTo>
                    <a:cubicBezTo>
                      <a:pt x="3751" y="9586"/>
                      <a:pt x="3825" y="9512"/>
                      <a:pt x="3885" y="9378"/>
                    </a:cubicBezTo>
                    <a:cubicBezTo>
                      <a:pt x="3989" y="9155"/>
                      <a:pt x="4108" y="8946"/>
                      <a:pt x="4212" y="8723"/>
                    </a:cubicBezTo>
                    <a:cubicBezTo>
                      <a:pt x="4465" y="8142"/>
                      <a:pt x="4823" y="7636"/>
                      <a:pt x="5254" y="7175"/>
                    </a:cubicBezTo>
                    <a:cubicBezTo>
                      <a:pt x="5418" y="6996"/>
                      <a:pt x="5582" y="6833"/>
                      <a:pt x="5731" y="6639"/>
                    </a:cubicBezTo>
                    <a:cubicBezTo>
                      <a:pt x="5805" y="6550"/>
                      <a:pt x="5850" y="6416"/>
                      <a:pt x="5909" y="6282"/>
                    </a:cubicBezTo>
                    <a:cubicBezTo>
                      <a:pt x="5939" y="6178"/>
                      <a:pt x="5954" y="6073"/>
                      <a:pt x="6014" y="5969"/>
                    </a:cubicBezTo>
                    <a:cubicBezTo>
                      <a:pt x="6103" y="5791"/>
                      <a:pt x="6103" y="5627"/>
                      <a:pt x="5999" y="5433"/>
                    </a:cubicBezTo>
                    <a:cubicBezTo>
                      <a:pt x="5701" y="4883"/>
                      <a:pt x="5433" y="4317"/>
                      <a:pt x="5150" y="3766"/>
                    </a:cubicBezTo>
                    <a:cubicBezTo>
                      <a:pt x="5106" y="3677"/>
                      <a:pt x="5061" y="3588"/>
                      <a:pt x="5031" y="3498"/>
                    </a:cubicBezTo>
                    <a:cubicBezTo>
                      <a:pt x="4972" y="3275"/>
                      <a:pt x="5001" y="3067"/>
                      <a:pt x="5180" y="2918"/>
                    </a:cubicBezTo>
                    <a:cubicBezTo>
                      <a:pt x="5820" y="2412"/>
                      <a:pt x="6326" y="1772"/>
                      <a:pt x="7026" y="1355"/>
                    </a:cubicBezTo>
                    <a:cubicBezTo>
                      <a:pt x="7085" y="1310"/>
                      <a:pt x="7130" y="1266"/>
                      <a:pt x="7189" y="1221"/>
                    </a:cubicBezTo>
                    <a:cubicBezTo>
                      <a:pt x="7100" y="1012"/>
                      <a:pt x="6996" y="819"/>
                      <a:pt x="6936" y="611"/>
                    </a:cubicBezTo>
                    <a:cubicBezTo>
                      <a:pt x="6877" y="417"/>
                      <a:pt x="6802" y="209"/>
                      <a:pt x="6951" y="0"/>
                    </a:cubicBezTo>
                    <a:cubicBezTo>
                      <a:pt x="7085" y="45"/>
                      <a:pt x="7085" y="164"/>
                      <a:pt x="7100" y="268"/>
                    </a:cubicBezTo>
                    <a:cubicBezTo>
                      <a:pt x="7145" y="521"/>
                      <a:pt x="7175" y="774"/>
                      <a:pt x="7353" y="983"/>
                    </a:cubicBezTo>
                    <a:cubicBezTo>
                      <a:pt x="7353" y="983"/>
                      <a:pt x="7353" y="983"/>
                      <a:pt x="7353" y="983"/>
                    </a:cubicBezTo>
                    <a:cubicBezTo>
                      <a:pt x="7457" y="1221"/>
                      <a:pt x="7457" y="1251"/>
                      <a:pt x="7264" y="1414"/>
                    </a:cubicBezTo>
                    <a:cubicBezTo>
                      <a:pt x="7219" y="1459"/>
                      <a:pt x="7189" y="1489"/>
                      <a:pt x="7145" y="1519"/>
                    </a:cubicBezTo>
                    <a:cubicBezTo>
                      <a:pt x="6505" y="1950"/>
                      <a:pt x="6028" y="2546"/>
                      <a:pt x="5448" y="3037"/>
                    </a:cubicBezTo>
                    <a:cubicBezTo>
                      <a:pt x="5299" y="3156"/>
                      <a:pt x="5269" y="3305"/>
                      <a:pt x="5388" y="3469"/>
                    </a:cubicBezTo>
                    <a:cubicBezTo>
                      <a:pt x="5478" y="3647"/>
                      <a:pt x="5567" y="3826"/>
                      <a:pt x="5656" y="4004"/>
                    </a:cubicBezTo>
                    <a:cubicBezTo>
                      <a:pt x="5731" y="4138"/>
                      <a:pt x="5805" y="4272"/>
                      <a:pt x="5880" y="4406"/>
                    </a:cubicBezTo>
                    <a:cubicBezTo>
                      <a:pt x="5894" y="4436"/>
                      <a:pt x="5909" y="4466"/>
                      <a:pt x="5924" y="4496"/>
                    </a:cubicBezTo>
                    <a:cubicBezTo>
                      <a:pt x="5984" y="4615"/>
                      <a:pt x="6043" y="4719"/>
                      <a:pt x="6103" y="4838"/>
                    </a:cubicBezTo>
                    <a:cubicBezTo>
                      <a:pt x="6147" y="4987"/>
                      <a:pt x="6192" y="5121"/>
                      <a:pt x="6252" y="5270"/>
                    </a:cubicBezTo>
                    <a:cubicBezTo>
                      <a:pt x="6296" y="5359"/>
                      <a:pt x="6326" y="5463"/>
                      <a:pt x="6371" y="5552"/>
                    </a:cubicBezTo>
                    <a:lnTo>
                      <a:pt x="6371" y="5538"/>
                    </a:lnTo>
                    <a:cubicBezTo>
                      <a:pt x="6356" y="5642"/>
                      <a:pt x="6356" y="5731"/>
                      <a:pt x="6326" y="5820"/>
                    </a:cubicBezTo>
                    <a:cubicBezTo>
                      <a:pt x="6162" y="6312"/>
                      <a:pt x="5984" y="6818"/>
                      <a:pt x="5552" y="7175"/>
                    </a:cubicBezTo>
                    <a:cubicBezTo>
                      <a:pt x="5463" y="7234"/>
                      <a:pt x="5403" y="7324"/>
                      <a:pt x="5329" y="7413"/>
                    </a:cubicBezTo>
                    <a:cubicBezTo>
                      <a:pt x="4942" y="7860"/>
                      <a:pt x="4585" y="8321"/>
                      <a:pt x="4376" y="8887"/>
                    </a:cubicBezTo>
                    <a:lnTo>
                      <a:pt x="4391" y="8887"/>
                    </a:lnTo>
                    <a:cubicBezTo>
                      <a:pt x="4302" y="9050"/>
                      <a:pt x="4123" y="9229"/>
                      <a:pt x="4138" y="9408"/>
                    </a:cubicBezTo>
                    <a:cubicBezTo>
                      <a:pt x="4153" y="9646"/>
                      <a:pt x="3930" y="9720"/>
                      <a:pt x="3885" y="9899"/>
                    </a:cubicBezTo>
                    <a:cubicBezTo>
                      <a:pt x="3885" y="9914"/>
                      <a:pt x="3885" y="9929"/>
                      <a:pt x="3885" y="9929"/>
                    </a:cubicBezTo>
                    <a:lnTo>
                      <a:pt x="3885" y="9929"/>
                    </a:lnTo>
                    <a:cubicBezTo>
                      <a:pt x="3870" y="10018"/>
                      <a:pt x="3840" y="10107"/>
                      <a:pt x="3840" y="10182"/>
                    </a:cubicBezTo>
                    <a:cubicBezTo>
                      <a:pt x="3825" y="10524"/>
                      <a:pt x="3885" y="10866"/>
                      <a:pt x="3989" y="11179"/>
                    </a:cubicBezTo>
                    <a:cubicBezTo>
                      <a:pt x="4153" y="11715"/>
                      <a:pt x="4078" y="12206"/>
                      <a:pt x="3796" y="12682"/>
                    </a:cubicBezTo>
                    <a:cubicBezTo>
                      <a:pt x="3617" y="13010"/>
                      <a:pt x="3453" y="13352"/>
                      <a:pt x="3379" y="13709"/>
                    </a:cubicBezTo>
                    <a:cubicBezTo>
                      <a:pt x="3275" y="14171"/>
                      <a:pt x="3334" y="14662"/>
                      <a:pt x="3453" y="15123"/>
                    </a:cubicBezTo>
                    <a:lnTo>
                      <a:pt x="3453" y="15109"/>
                    </a:lnTo>
                    <a:cubicBezTo>
                      <a:pt x="3513" y="15466"/>
                      <a:pt x="3572" y="15808"/>
                      <a:pt x="3617" y="16165"/>
                    </a:cubicBezTo>
                    <a:lnTo>
                      <a:pt x="3617" y="16165"/>
                    </a:lnTo>
                    <a:cubicBezTo>
                      <a:pt x="3647" y="16284"/>
                      <a:pt x="3662" y="16404"/>
                      <a:pt x="3677" y="16523"/>
                    </a:cubicBezTo>
                    <a:lnTo>
                      <a:pt x="3662" y="16523"/>
                    </a:lnTo>
                    <a:lnTo>
                      <a:pt x="3677" y="16537"/>
                    </a:lnTo>
                    <a:cubicBezTo>
                      <a:pt x="3677" y="16686"/>
                      <a:pt x="3691" y="16835"/>
                      <a:pt x="3691" y="16969"/>
                    </a:cubicBezTo>
                    <a:cubicBezTo>
                      <a:pt x="3691" y="17148"/>
                      <a:pt x="3691" y="17311"/>
                      <a:pt x="3691" y="17490"/>
                    </a:cubicBezTo>
                    <a:cubicBezTo>
                      <a:pt x="3677" y="17505"/>
                      <a:pt x="3647" y="17520"/>
                      <a:pt x="3632" y="17535"/>
                    </a:cubicBezTo>
                    <a:cubicBezTo>
                      <a:pt x="3617" y="17520"/>
                      <a:pt x="3602" y="17505"/>
                      <a:pt x="3587" y="1747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37"/>
              <p:cNvSpPr/>
              <p:nvPr/>
            </p:nvSpPr>
            <p:spPr>
              <a:xfrm>
                <a:off x="7831399" y="2118492"/>
                <a:ext cx="211496" cy="606419"/>
              </a:xfrm>
              <a:custGeom>
                <a:rect b="b" l="l" r="r" t="t"/>
                <a:pathLst>
                  <a:path extrusionOk="0" h="14216" w="4958">
                    <a:moveTo>
                      <a:pt x="1980" y="2397"/>
                    </a:moveTo>
                    <a:cubicBezTo>
                      <a:pt x="1995" y="2397"/>
                      <a:pt x="2025" y="2397"/>
                      <a:pt x="2040" y="2411"/>
                    </a:cubicBezTo>
                    <a:cubicBezTo>
                      <a:pt x="2055" y="2352"/>
                      <a:pt x="2055" y="2307"/>
                      <a:pt x="2070" y="2248"/>
                    </a:cubicBezTo>
                    <a:cubicBezTo>
                      <a:pt x="2055" y="2248"/>
                      <a:pt x="2025" y="2248"/>
                      <a:pt x="2010" y="2233"/>
                    </a:cubicBezTo>
                    <a:cubicBezTo>
                      <a:pt x="1995" y="2292"/>
                      <a:pt x="1995" y="2337"/>
                      <a:pt x="1980" y="2397"/>
                    </a:cubicBezTo>
                    <a:close/>
                    <a:moveTo>
                      <a:pt x="1578" y="7859"/>
                    </a:moveTo>
                    <a:cubicBezTo>
                      <a:pt x="1593" y="7904"/>
                      <a:pt x="1608" y="7949"/>
                      <a:pt x="1623" y="8008"/>
                    </a:cubicBezTo>
                    <a:cubicBezTo>
                      <a:pt x="1668" y="8097"/>
                      <a:pt x="1712" y="8187"/>
                      <a:pt x="1757" y="8276"/>
                    </a:cubicBezTo>
                    <a:lnTo>
                      <a:pt x="1742" y="8276"/>
                    </a:lnTo>
                    <a:cubicBezTo>
                      <a:pt x="1787" y="8365"/>
                      <a:pt x="1831" y="8455"/>
                      <a:pt x="1861" y="8559"/>
                    </a:cubicBezTo>
                    <a:cubicBezTo>
                      <a:pt x="1936" y="8708"/>
                      <a:pt x="1995" y="8842"/>
                      <a:pt x="2055" y="8991"/>
                    </a:cubicBezTo>
                    <a:cubicBezTo>
                      <a:pt x="2099" y="9095"/>
                      <a:pt x="2144" y="9184"/>
                      <a:pt x="2189" y="9273"/>
                    </a:cubicBezTo>
                    <a:cubicBezTo>
                      <a:pt x="2204" y="9303"/>
                      <a:pt x="2218" y="9348"/>
                      <a:pt x="2218" y="9378"/>
                    </a:cubicBezTo>
                    <a:cubicBezTo>
                      <a:pt x="2293" y="9526"/>
                      <a:pt x="2352" y="9675"/>
                      <a:pt x="2412" y="9824"/>
                    </a:cubicBezTo>
                    <a:cubicBezTo>
                      <a:pt x="2427" y="9884"/>
                      <a:pt x="2442" y="9928"/>
                      <a:pt x="2457" y="9988"/>
                    </a:cubicBezTo>
                    <a:cubicBezTo>
                      <a:pt x="2501" y="10077"/>
                      <a:pt x="2531" y="10166"/>
                      <a:pt x="2576" y="10256"/>
                    </a:cubicBezTo>
                    <a:lnTo>
                      <a:pt x="2576" y="10256"/>
                    </a:lnTo>
                    <a:cubicBezTo>
                      <a:pt x="2635" y="10405"/>
                      <a:pt x="2680" y="10553"/>
                      <a:pt x="2739" y="10702"/>
                    </a:cubicBezTo>
                    <a:cubicBezTo>
                      <a:pt x="2769" y="10777"/>
                      <a:pt x="2799" y="10851"/>
                      <a:pt x="2829" y="10926"/>
                    </a:cubicBezTo>
                    <a:cubicBezTo>
                      <a:pt x="2859" y="11030"/>
                      <a:pt x="2918" y="11134"/>
                      <a:pt x="2829" y="11268"/>
                    </a:cubicBezTo>
                    <a:cubicBezTo>
                      <a:pt x="2739" y="11194"/>
                      <a:pt x="2665" y="11119"/>
                      <a:pt x="2591" y="11060"/>
                    </a:cubicBezTo>
                    <a:lnTo>
                      <a:pt x="2591" y="11074"/>
                    </a:lnTo>
                    <a:lnTo>
                      <a:pt x="2591" y="11060"/>
                    </a:lnTo>
                    <a:cubicBezTo>
                      <a:pt x="2576" y="11030"/>
                      <a:pt x="2561" y="11000"/>
                      <a:pt x="2531" y="10955"/>
                    </a:cubicBezTo>
                    <a:cubicBezTo>
                      <a:pt x="2025" y="11774"/>
                      <a:pt x="1712" y="12608"/>
                      <a:pt x="1504" y="13605"/>
                    </a:cubicBezTo>
                    <a:cubicBezTo>
                      <a:pt x="1504" y="13679"/>
                      <a:pt x="1489" y="13739"/>
                      <a:pt x="1474" y="13813"/>
                    </a:cubicBezTo>
                    <a:cubicBezTo>
                      <a:pt x="1430" y="13947"/>
                      <a:pt x="1385" y="14081"/>
                      <a:pt x="1340" y="14215"/>
                    </a:cubicBezTo>
                    <a:cubicBezTo>
                      <a:pt x="1325" y="14215"/>
                      <a:pt x="1310" y="14200"/>
                      <a:pt x="1281" y="14200"/>
                    </a:cubicBezTo>
                    <a:cubicBezTo>
                      <a:pt x="1310" y="13962"/>
                      <a:pt x="1310" y="13709"/>
                      <a:pt x="1355" y="13471"/>
                    </a:cubicBezTo>
                    <a:cubicBezTo>
                      <a:pt x="1415" y="13114"/>
                      <a:pt x="1519" y="12756"/>
                      <a:pt x="1608" y="12399"/>
                    </a:cubicBezTo>
                    <a:cubicBezTo>
                      <a:pt x="1608" y="12399"/>
                      <a:pt x="1593" y="12414"/>
                      <a:pt x="1593" y="12414"/>
                    </a:cubicBezTo>
                    <a:cubicBezTo>
                      <a:pt x="1653" y="12265"/>
                      <a:pt x="1712" y="12116"/>
                      <a:pt x="1772" y="11968"/>
                    </a:cubicBezTo>
                    <a:lnTo>
                      <a:pt x="1772" y="11968"/>
                    </a:lnTo>
                    <a:lnTo>
                      <a:pt x="2144" y="11194"/>
                    </a:lnTo>
                    <a:lnTo>
                      <a:pt x="2144" y="11194"/>
                    </a:lnTo>
                    <a:cubicBezTo>
                      <a:pt x="2218" y="11030"/>
                      <a:pt x="2293" y="10851"/>
                      <a:pt x="2367" y="10687"/>
                    </a:cubicBezTo>
                    <a:cubicBezTo>
                      <a:pt x="2352" y="10613"/>
                      <a:pt x="2338" y="10539"/>
                      <a:pt x="2323" y="10479"/>
                    </a:cubicBezTo>
                    <a:cubicBezTo>
                      <a:pt x="2099" y="9943"/>
                      <a:pt x="1876" y="9392"/>
                      <a:pt x="1668" y="8857"/>
                    </a:cubicBezTo>
                    <a:lnTo>
                      <a:pt x="1668" y="8871"/>
                    </a:lnTo>
                    <a:cubicBezTo>
                      <a:pt x="1534" y="8559"/>
                      <a:pt x="1400" y="8246"/>
                      <a:pt x="1281" y="7934"/>
                    </a:cubicBezTo>
                    <a:lnTo>
                      <a:pt x="1281" y="7934"/>
                    </a:lnTo>
                    <a:cubicBezTo>
                      <a:pt x="1206" y="7725"/>
                      <a:pt x="1147" y="7532"/>
                      <a:pt x="1072" y="7338"/>
                    </a:cubicBezTo>
                    <a:cubicBezTo>
                      <a:pt x="819" y="6758"/>
                      <a:pt x="685" y="6148"/>
                      <a:pt x="819" y="5522"/>
                    </a:cubicBezTo>
                    <a:cubicBezTo>
                      <a:pt x="879" y="5433"/>
                      <a:pt x="938" y="5329"/>
                      <a:pt x="983" y="5240"/>
                    </a:cubicBezTo>
                    <a:cubicBezTo>
                      <a:pt x="1043" y="5165"/>
                      <a:pt x="1102" y="5091"/>
                      <a:pt x="1162" y="5031"/>
                    </a:cubicBezTo>
                    <a:cubicBezTo>
                      <a:pt x="1281" y="4912"/>
                      <a:pt x="1415" y="4808"/>
                      <a:pt x="1534" y="4704"/>
                    </a:cubicBezTo>
                    <a:cubicBezTo>
                      <a:pt x="1668" y="4585"/>
                      <a:pt x="1802" y="4466"/>
                      <a:pt x="1951" y="4361"/>
                    </a:cubicBezTo>
                    <a:cubicBezTo>
                      <a:pt x="2085" y="4257"/>
                      <a:pt x="2099" y="4123"/>
                      <a:pt x="2055" y="3974"/>
                    </a:cubicBezTo>
                    <a:cubicBezTo>
                      <a:pt x="1980" y="3721"/>
                      <a:pt x="1906" y="3483"/>
                      <a:pt x="1876" y="3230"/>
                    </a:cubicBezTo>
                    <a:cubicBezTo>
                      <a:pt x="1817" y="2858"/>
                      <a:pt x="1623" y="2620"/>
                      <a:pt x="1310" y="2441"/>
                    </a:cubicBezTo>
                    <a:cubicBezTo>
                      <a:pt x="953" y="2248"/>
                      <a:pt x="596" y="2158"/>
                      <a:pt x="209" y="2352"/>
                    </a:cubicBezTo>
                    <a:cubicBezTo>
                      <a:pt x="149" y="2397"/>
                      <a:pt x="75" y="2411"/>
                      <a:pt x="1" y="2352"/>
                    </a:cubicBezTo>
                    <a:cubicBezTo>
                      <a:pt x="30" y="2322"/>
                      <a:pt x="45" y="2292"/>
                      <a:pt x="60" y="2277"/>
                    </a:cubicBezTo>
                    <a:cubicBezTo>
                      <a:pt x="194" y="2203"/>
                      <a:pt x="343" y="2129"/>
                      <a:pt x="492" y="2054"/>
                    </a:cubicBezTo>
                    <a:cubicBezTo>
                      <a:pt x="715" y="2054"/>
                      <a:pt x="938" y="2024"/>
                      <a:pt x="1147" y="2129"/>
                    </a:cubicBezTo>
                    <a:cubicBezTo>
                      <a:pt x="1296" y="2188"/>
                      <a:pt x="1459" y="2263"/>
                      <a:pt x="1623" y="2337"/>
                    </a:cubicBezTo>
                    <a:cubicBezTo>
                      <a:pt x="1683" y="2382"/>
                      <a:pt x="1727" y="2426"/>
                      <a:pt x="1787" y="2486"/>
                    </a:cubicBezTo>
                    <a:cubicBezTo>
                      <a:pt x="1831" y="2263"/>
                      <a:pt x="1861" y="2069"/>
                      <a:pt x="1921" y="1876"/>
                    </a:cubicBezTo>
                    <a:cubicBezTo>
                      <a:pt x="1980" y="1578"/>
                      <a:pt x="2070" y="1295"/>
                      <a:pt x="2144" y="1012"/>
                    </a:cubicBezTo>
                    <a:cubicBezTo>
                      <a:pt x="2159" y="968"/>
                      <a:pt x="2174" y="938"/>
                      <a:pt x="2204" y="893"/>
                    </a:cubicBezTo>
                    <a:cubicBezTo>
                      <a:pt x="2248" y="819"/>
                      <a:pt x="2308" y="759"/>
                      <a:pt x="2352" y="685"/>
                    </a:cubicBezTo>
                    <a:cubicBezTo>
                      <a:pt x="2397" y="640"/>
                      <a:pt x="2427" y="595"/>
                      <a:pt x="2472" y="566"/>
                    </a:cubicBezTo>
                    <a:cubicBezTo>
                      <a:pt x="2591" y="447"/>
                      <a:pt x="2695" y="342"/>
                      <a:pt x="2814" y="238"/>
                    </a:cubicBezTo>
                    <a:cubicBezTo>
                      <a:pt x="3246" y="45"/>
                      <a:pt x="3692" y="0"/>
                      <a:pt x="4139" y="104"/>
                    </a:cubicBezTo>
                    <a:cubicBezTo>
                      <a:pt x="4377" y="164"/>
                      <a:pt x="4600" y="238"/>
                      <a:pt x="4823" y="298"/>
                    </a:cubicBezTo>
                    <a:cubicBezTo>
                      <a:pt x="4957" y="328"/>
                      <a:pt x="4928" y="402"/>
                      <a:pt x="4883" y="491"/>
                    </a:cubicBezTo>
                    <a:cubicBezTo>
                      <a:pt x="4823" y="551"/>
                      <a:pt x="4764" y="536"/>
                      <a:pt x="4689" y="506"/>
                    </a:cubicBezTo>
                    <a:cubicBezTo>
                      <a:pt x="4273" y="298"/>
                      <a:pt x="3826" y="298"/>
                      <a:pt x="3379" y="357"/>
                    </a:cubicBezTo>
                    <a:cubicBezTo>
                      <a:pt x="3231" y="372"/>
                      <a:pt x="3097" y="432"/>
                      <a:pt x="3007" y="566"/>
                    </a:cubicBezTo>
                    <a:cubicBezTo>
                      <a:pt x="2933" y="625"/>
                      <a:pt x="2859" y="700"/>
                      <a:pt x="2799" y="774"/>
                    </a:cubicBezTo>
                    <a:cubicBezTo>
                      <a:pt x="2710" y="908"/>
                      <a:pt x="2605" y="1042"/>
                      <a:pt x="2531" y="1176"/>
                    </a:cubicBezTo>
                    <a:cubicBezTo>
                      <a:pt x="2352" y="1593"/>
                      <a:pt x="2367" y="2024"/>
                      <a:pt x="2397" y="2456"/>
                    </a:cubicBezTo>
                    <a:cubicBezTo>
                      <a:pt x="2412" y="2992"/>
                      <a:pt x="2457" y="3528"/>
                      <a:pt x="2472" y="4064"/>
                    </a:cubicBezTo>
                    <a:cubicBezTo>
                      <a:pt x="2472" y="4376"/>
                      <a:pt x="2367" y="4644"/>
                      <a:pt x="2085" y="4808"/>
                    </a:cubicBezTo>
                    <a:cubicBezTo>
                      <a:pt x="1995" y="4853"/>
                      <a:pt x="1906" y="4912"/>
                      <a:pt x="1831" y="4972"/>
                    </a:cubicBezTo>
                    <a:cubicBezTo>
                      <a:pt x="1668" y="5135"/>
                      <a:pt x="1444" y="5225"/>
                      <a:pt x="1370" y="5463"/>
                    </a:cubicBezTo>
                    <a:lnTo>
                      <a:pt x="1370" y="5463"/>
                    </a:lnTo>
                    <a:cubicBezTo>
                      <a:pt x="1072" y="5820"/>
                      <a:pt x="1057" y="6207"/>
                      <a:pt x="1206" y="6624"/>
                    </a:cubicBezTo>
                    <a:lnTo>
                      <a:pt x="1206" y="6624"/>
                    </a:lnTo>
                    <a:cubicBezTo>
                      <a:pt x="1251" y="6832"/>
                      <a:pt x="1310" y="7026"/>
                      <a:pt x="1370" y="7234"/>
                    </a:cubicBezTo>
                    <a:lnTo>
                      <a:pt x="1370" y="7234"/>
                    </a:lnTo>
                    <a:cubicBezTo>
                      <a:pt x="1444" y="7443"/>
                      <a:pt x="1504" y="7651"/>
                      <a:pt x="1578" y="785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37"/>
              <p:cNvSpPr/>
              <p:nvPr/>
            </p:nvSpPr>
            <p:spPr>
              <a:xfrm>
                <a:off x="7534892" y="1809273"/>
                <a:ext cx="178479" cy="323856"/>
              </a:xfrm>
              <a:custGeom>
                <a:rect b="b" l="l" r="r" t="t"/>
                <a:pathLst>
                  <a:path extrusionOk="0" h="7592" w="4184">
                    <a:moveTo>
                      <a:pt x="715" y="7145"/>
                    </a:moveTo>
                    <a:cubicBezTo>
                      <a:pt x="596" y="7294"/>
                      <a:pt x="462" y="7443"/>
                      <a:pt x="328" y="7591"/>
                    </a:cubicBezTo>
                    <a:cubicBezTo>
                      <a:pt x="358" y="7547"/>
                      <a:pt x="373" y="7487"/>
                      <a:pt x="417" y="7428"/>
                    </a:cubicBezTo>
                    <a:cubicBezTo>
                      <a:pt x="75" y="7085"/>
                      <a:pt x="0" y="6639"/>
                      <a:pt x="15" y="6177"/>
                    </a:cubicBezTo>
                    <a:cubicBezTo>
                      <a:pt x="15" y="5865"/>
                      <a:pt x="30" y="5567"/>
                      <a:pt x="75" y="5269"/>
                    </a:cubicBezTo>
                    <a:cubicBezTo>
                      <a:pt x="149" y="4763"/>
                      <a:pt x="358" y="4332"/>
                      <a:pt x="685" y="3945"/>
                    </a:cubicBezTo>
                    <a:cubicBezTo>
                      <a:pt x="1310" y="3215"/>
                      <a:pt x="1995" y="2560"/>
                      <a:pt x="2754" y="1980"/>
                    </a:cubicBezTo>
                    <a:cubicBezTo>
                      <a:pt x="3022" y="1771"/>
                      <a:pt x="3305" y="1578"/>
                      <a:pt x="3483" y="1280"/>
                    </a:cubicBezTo>
                    <a:cubicBezTo>
                      <a:pt x="3662" y="1176"/>
                      <a:pt x="3692" y="997"/>
                      <a:pt x="3707" y="804"/>
                    </a:cubicBezTo>
                    <a:cubicBezTo>
                      <a:pt x="3722" y="506"/>
                      <a:pt x="3826" y="238"/>
                      <a:pt x="4079" y="45"/>
                    </a:cubicBezTo>
                    <a:cubicBezTo>
                      <a:pt x="4094" y="30"/>
                      <a:pt x="4124" y="30"/>
                      <a:pt x="4183" y="0"/>
                    </a:cubicBezTo>
                    <a:cubicBezTo>
                      <a:pt x="4168" y="75"/>
                      <a:pt x="4168" y="134"/>
                      <a:pt x="4153" y="164"/>
                    </a:cubicBezTo>
                    <a:cubicBezTo>
                      <a:pt x="3990" y="342"/>
                      <a:pt x="3930" y="566"/>
                      <a:pt x="3930" y="789"/>
                    </a:cubicBezTo>
                    <a:cubicBezTo>
                      <a:pt x="3915" y="1057"/>
                      <a:pt x="3841" y="1280"/>
                      <a:pt x="3647" y="1459"/>
                    </a:cubicBezTo>
                    <a:cubicBezTo>
                      <a:pt x="3424" y="1682"/>
                      <a:pt x="3216" y="1905"/>
                      <a:pt x="2977" y="2099"/>
                    </a:cubicBezTo>
                    <a:cubicBezTo>
                      <a:pt x="2382" y="2531"/>
                      <a:pt x="1846" y="3037"/>
                      <a:pt x="1340" y="3558"/>
                    </a:cubicBezTo>
                    <a:cubicBezTo>
                      <a:pt x="1072" y="3826"/>
                      <a:pt x="849" y="4138"/>
                      <a:pt x="640" y="4451"/>
                    </a:cubicBezTo>
                    <a:cubicBezTo>
                      <a:pt x="402" y="4823"/>
                      <a:pt x="328" y="5269"/>
                      <a:pt x="298" y="5701"/>
                    </a:cubicBezTo>
                    <a:cubicBezTo>
                      <a:pt x="268" y="6237"/>
                      <a:pt x="343" y="6758"/>
                      <a:pt x="492" y="7294"/>
                    </a:cubicBezTo>
                    <a:cubicBezTo>
                      <a:pt x="581" y="7234"/>
                      <a:pt x="655" y="7190"/>
                      <a:pt x="715" y="714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37"/>
              <p:cNvSpPr/>
              <p:nvPr/>
            </p:nvSpPr>
            <p:spPr>
              <a:xfrm>
                <a:off x="7273278" y="2637839"/>
                <a:ext cx="156894" cy="148022"/>
              </a:xfrm>
              <a:custGeom>
                <a:rect b="b" l="l" r="r" t="t"/>
                <a:pathLst>
                  <a:path extrusionOk="0" h="3470" w="3678">
                    <a:moveTo>
                      <a:pt x="3677" y="3082"/>
                    </a:moveTo>
                    <a:lnTo>
                      <a:pt x="3618" y="3142"/>
                    </a:lnTo>
                    <a:cubicBezTo>
                      <a:pt x="3469" y="3008"/>
                      <a:pt x="3320" y="3097"/>
                      <a:pt x="3186" y="3112"/>
                    </a:cubicBezTo>
                    <a:cubicBezTo>
                      <a:pt x="2606" y="3216"/>
                      <a:pt x="2025" y="3320"/>
                      <a:pt x="1460" y="3395"/>
                    </a:cubicBezTo>
                    <a:cubicBezTo>
                      <a:pt x="953" y="3469"/>
                      <a:pt x="552" y="3276"/>
                      <a:pt x="284" y="2859"/>
                    </a:cubicBezTo>
                    <a:cubicBezTo>
                      <a:pt x="60" y="2516"/>
                      <a:pt x="1" y="2144"/>
                      <a:pt x="75" y="1757"/>
                    </a:cubicBezTo>
                    <a:cubicBezTo>
                      <a:pt x="90" y="1609"/>
                      <a:pt x="135" y="1475"/>
                      <a:pt x="165" y="1326"/>
                    </a:cubicBezTo>
                    <a:lnTo>
                      <a:pt x="165" y="1341"/>
                    </a:lnTo>
                    <a:cubicBezTo>
                      <a:pt x="313" y="998"/>
                      <a:pt x="477" y="671"/>
                      <a:pt x="641" y="328"/>
                    </a:cubicBezTo>
                    <a:cubicBezTo>
                      <a:pt x="686" y="284"/>
                      <a:pt x="715" y="224"/>
                      <a:pt x="760" y="165"/>
                    </a:cubicBezTo>
                    <a:cubicBezTo>
                      <a:pt x="820" y="105"/>
                      <a:pt x="879" y="60"/>
                      <a:pt x="953" y="1"/>
                    </a:cubicBezTo>
                    <a:cubicBezTo>
                      <a:pt x="953" y="1"/>
                      <a:pt x="998" y="31"/>
                      <a:pt x="1013" y="46"/>
                    </a:cubicBezTo>
                    <a:lnTo>
                      <a:pt x="1013" y="46"/>
                    </a:lnTo>
                    <a:cubicBezTo>
                      <a:pt x="983" y="135"/>
                      <a:pt x="939" y="224"/>
                      <a:pt x="909" y="328"/>
                    </a:cubicBezTo>
                    <a:lnTo>
                      <a:pt x="909" y="314"/>
                    </a:lnTo>
                    <a:cubicBezTo>
                      <a:pt x="715" y="730"/>
                      <a:pt x="522" y="1147"/>
                      <a:pt x="358" y="1564"/>
                    </a:cubicBezTo>
                    <a:cubicBezTo>
                      <a:pt x="269" y="1787"/>
                      <a:pt x="224" y="2040"/>
                      <a:pt x="313" y="2278"/>
                    </a:cubicBezTo>
                    <a:cubicBezTo>
                      <a:pt x="313" y="2353"/>
                      <a:pt x="328" y="2412"/>
                      <a:pt x="343" y="2487"/>
                    </a:cubicBezTo>
                    <a:cubicBezTo>
                      <a:pt x="418" y="2621"/>
                      <a:pt x="507" y="2755"/>
                      <a:pt x="581" y="2889"/>
                    </a:cubicBezTo>
                    <a:cubicBezTo>
                      <a:pt x="596" y="2903"/>
                      <a:pt x="611" y="2918"/>
                      <a:pt x="626" y="2933"/>
                    </a:cubicBezTo>
                    <a:cubicBezTo>
                      <a:pt x="700" y="2978"/>
                      <a:pt x="775" y="3037"/>
                      <a:pt x="864" y="3097"/>
                    </a:cubicBezTo>
                    <a:cubicBezTo>
                      <a:pt x="1087" y="3246"/>
                      <a:pt x="1326" y="3290"/>
                      <a:pt x="1579" y="3201"/>
                    </a:cubicBezTo>
                    <a:cubicBezTo>
                      <a:pt x="1713" y="3171"/>
                      <a:pt x="1847" y="3157"/>
                      <a:pt x="1981" y="3142"/>
                    </a:cubicBezTo>
                    <a:cubicBezTo>
                      <a:pt x="1995" y="3157"/>
                      <a:pt x="2010" y="3157"/>
                      <a:pt x="2025" y="3142"/>
                    </a:cubicBezTo>
                    <a:cubicBezTo>
                      <a:pt x="2129" y="3127"/>
                      <a:pt x="2248" y="3112"/>
                      <a:pt x="2368" y="3097"/>
                    </a:cubicBezTo>
                    <a:lnTo>
                      <a:pt x="2382" y="3097"/>
                    </a:lnTo>
                    <a:lnTo>
                      <a:pt x="2412" y="3082"/>
                    </a:lnTo>
                    <a:cubicBezTo>
                      <a:pt x="2516" y="3067"/>
                      <a:pt x="2635" y="3052"/>
                      <a:pt x="2740" y="3037"/>
                    </a:cubicBezTo>
                    <a:cubicBezTo>
                      <a:pt x="2933" y="2993"/>
                      <a:pt x="3112" y="2963"/>
                      <a:pt x="3290" y="2918"/>
                    </a:cubicBezTo>
                    <a:cubicBezTo>
                      <a:pt x="3380" y="2903"/>
                      <a:pt x="3469" y="2874"/>
                      <a:pt x="3558" y="2859"/>
                    </a:cubicBezTo>
                    <a:cubicBezTo>
                      <a:pt x="3603" y="2859"/>
                      <a:pt x="3633" y="2874"/>
                      <a:pt x="3648" y="2874"/>
                    </a:cubicBezTo>
                    <a:cubicBezTo>
                      <a:pt x="3663" y="2948"/>
                      <a:pt x="3663" y="3008"/>
                      <a:pt x="3677" y="3082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37"/>
              <p:cNvSpPr/>
              <p:nvPr/>
            </p:nvSpPr>
            <p:spPr>
              <a:xfrm>
                <a:off x="7924093" y="1952770"/>
                <a:ext cx="99733" cy="50805"/>
              </a:xfrm>
              <a:custGeom>
                <a:rect b="b" l="l" r="r" t="t"/>
                <a:pathLst>
                  <a:path extrusionOk="0" h="1191" w="2338">
                    <a:moveTo>
                      <a:pt x="194" y="0"/>
                    </a:moveTo>
                    <a:lnTo>
                      <a:pt x="671" y="119"/>
                    </a:lnTo>
                    <a:lnTo>
                      <a:pt x="1177" y="462"/>
                    </a:lnTo>
                    <a:cubicBezTo>
                      <a:pt x="1221" y="536"/>
                      <a:pt x="1281" y="625"/>
                      <a:pt x="1400" y="610"/>
                    </a:cubicBezTo>
                    <a:cubicBezTo>
                      <a:pt x="1519" y="491"/>
                      <a:pt x="1623" y="387"/>
                      <a:pt x="1742" y="283"/>
                    </a:cubicBezTo>
                    <a:cubicBezTo>
                      <a:pt x="1891" y="134"/>
                      <a:pt x="2055" y="119"/>
                      <a:pt x="2248" y="164"/>
                    </a:cubicBezTo>
                    <a:cubicBezTo>
                      <a:pt x="2338" y="179"/>
                      <a:pt x="2323" y="238"/>
                      <a:pt x="2323" y="298"/>
                    </a:cubicBezTo>
                    <a:cubicBezTo>
                      <a:pt x="2129" y="328"/>
                      <a:pt x="1951" y="417"/>
                      <a:pt x="1832" y="566"/>
                    </a:cubicBezTo>
                    <a:cubicBezTo>
                      <a:pt x="1698" y="744"/>
                      <a:pt x="1608" y="953"/>
                      <a:pt x="1489" y="1146"/>
                    </a:cubicBezTo>
                    <a:lnTo>
                      <a:pt x="1504" y="1131"/>
                    </a:lnTo>
                    <a:cubicBezTo>
                      <a:pt x="1370" y="1191"/>
                      <a:pt x="1326" y="1131"/>
                      <a:pt x="1281" y="1012"/>
                    </a:cubicBezTo>
                    <a:cubicBezTo>
                      <a:pt x="1058" y="536"/>
                      <a:pt x="656" y="298"/>
                      <a:pt x="165" y="164"/>
                    </a:cubicBezTo>
                    <a:cubicBezTo>
                      <a:pt x="120" y="149"/>
                      <a:pt x="75" y="149"/>
                      <a:pt x="1" y="119"/>
                    </a:cubicBezTo>
                    <a:cubicBezTo>
                      <a:pt x="90" y="75"/>
                      <a:pt x="135" y="3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37"/>
              <p:cNvSpPr/>
              <p:nvPr/>
            </p:nvSpPr>
            <p:spPr>
              <a:xfrm>
                <a:off x="7572345" y="2879789"/>
                <a:ext cx="122598" cy="60360"/>
              </a:xfrm>
              <a:custGeom>
                <a:rect b="b" l="l" r="r" t="t"/>
                <a:pathLst>
                  <a:path extrusionOk="0" h="1415" w="2874">
                    <a:moveTo>
                      <a:pt x="1459" y="119"/>
                    </a:moveTo>
                    <a:cubicBezTo>
                      <a:pt x="1534" y="89"/>
                      <a:pt x="1593" y="75"/>
                      <a:pt x="1668" y="60"/>
                    </a:cubicBezTo>
                    <a:cubicBezTo>
                      <a:pt x="1787" y="45"/>
                      <a:pt x="1906" y="15"/>
                      <a:pt x="2025" y="0"/>
                    </a:cubicBezTo>
                    <a:lnTo>
                      <a:pt x="2040" y="15"/>
                    </a:lnTo>
                    <a:lnTo>
                      <a:pt x="2055" y="0"/>
                    </a:lnTo>
                    <a:lnTo>
                      <a:pt x="2546" y="0"/>
                    </a:lnTo>
                    <a:cubicBezTo>
                      <a:pt x="2635" y="45"/>
                      <a:pt x="2710" y="75"/>
                      <a:pt x="2799" y="119"/>
                    </a:cubicBezTo>
                    <a:cubicBezTo>
                      <a:pt x="2829" y="164"/>
                      <a:pt x="2844" y="208"/>
                      <a:pt x="2873" y="268"/>
                    </a:cubicBezTo>
                    <a:cubicBezTo>
                      <a:pt x="2799" y="268"/>
                      <a:pt x="2754" y="283"/>
                      <a:pt x="2725" y="268"/>
                    </a:cubicBezTo>
                    <a:cubicBezTo>
                      <a:pt x="2397" y="164"/>
                      <a:pt x="2070" y="223"/>
                      <a:pt x="1742" y="283"/>
                    </a:cubicBezTo>
                    <a:cubicBezTo>
                      <a:pt x="1355" y="372"/>
                      <a:pt x="983" y="476"/>
                      <a:pt x="670" y="759"/>
                    </a:cubicBezTo>
                    <a:lnTo>
                      <a:pt x="670" y="759"/>
                    </a:lnTo>
                    <a:cubicBezTo>
                      <a:pt x="670" y="759"/>
                      <a:pt x="670" y="759"/>
                      <a:pt x="670" y="759"/>
                    </a:cubicBezTo>
                    <a:cubicBezTo>
                      <a:pt x="551" y="849"/>
                      <a:pt x="447" y="938"/>
                      <a:pt x="343" y="1042"/>
                    </a:cubicBezTo>
                    <a:lnTo>
                      <a:pt x="343" y="1042"/>
                    </a:lnTo>
                    <a:cubicBezTo>
                      <a:pt x="254" y="1161"/>
                      <a:pt x="149" y="1280"/>
                      <a:pt x="45" y="1414"/>
                    </a:cubicBezTo>
                    <a:cubicBezTo>
                      <a:pt x="30" y="1340"/>
                      <a:pt x="16" y="1310"/>
                      <a:pt x="1" y="1265"/>
                    </a:cubicBezTo>
                    <a:cubicBezTo>
                      <a:pt x="105" y="1042"/>
                      <a:pt x="209" y="819"/>
                      <a:pt x="403" y="655"/>
                    </a:cubicBezTo>
                    <a:cubicBezTo>
                      <a:pt x="477" y="610"/>
                      <a:pt x="551" y="551"/>
                      <a:pt x="641" y="491"/>
                    </a:cubicBezTo>
                    <a:cubicBezTo>
                      <a:pt x="790" y="402"/>
                      <a:pt x="953" y="313"/>
                      <a:pt x="1117" y="223"/>
                    </a:cubicBezTo>
                    <a:cubicBezTo>
                      <a:pt x="1236" y="194"/>
                      <a:pt x="1340" y="149"/>
                      <a:pt x="1459" y="11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37"/>
              <p:cNvSpPr/>
              <p:nvPr/>
            </p:nvSpPr>
            <p:spPr>
              <a:xfrm>
                <a:off x="7534892" y="2994707"/>
                <a:ext cx="12115" cy="12712"/>
              </a:xfrm>
              <a:custGeom>
                <a:rect b="b" l="l" r="r" t="t"/>
                <a:pathLst>
                  <a:path extrusionOk="0" h="298" w="284">
                    <a:moveTo>
                      <a:pt x="283" y="298"/>
                    </a:moveTo>
                    <a:cubicBezTo>
                      <a:pt x="179" y="194"/>
                      <a:pt x="90" y="104"/>
                      <a:pt x="0" y="0"/>
                    </a:cubicBezTo>
                    <a:cubicBezTo>
                      <a:pt x="90" y="104"/>
                      <a:pt x="179" y="194"/>
                      <a:pt x="283" y="29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37"/>
              <p:cNvSpPr/>
              <p:nvPr/>
            </p:nvSpPr>
            <p:spPr>
              <a:xfrm>
                <a:off x="7267562" y="3067735"/>
                <a:ext cx="4522" cy="19708"/>
              </a:xfrm>
              <a:custGeom>
                <a:rect b="b" l="l" r="r" t="t"/>
                <a:pathLst>
                  <a:path extrusionOk="0" h="462" w="106">
                    <a:moveTo>
                      <a:pt x="105" y="461"/>
                    </a:moveTo>
                    <a:cubicBezTo>
                      <a:pt x="75" y="298"/>
                      <a:pt x="46" y="149"/>
                      <a:pt x="1" y="0"/>
                    </a:cubicBezTo>
                    <a:cubicBezTo>
                      <a:pt x="46" y="149"/>
                      <a:pt x="75" y="298"/>
                      <a:pt x="105" y="46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37"/>
              <p:cNvSpPr/>
              <p:nvPr/>
            </p:nvSpPr>
            <p:spPr>
              <a:xfrm>
                <a:off x="7797743" y="3145157"/>
                <a:ext cx="19111" cy="1962"/>
              </a:xfrm>
              <a:custGeom>
                <a:rect b="b" l="l" r="r" t="t"/>
                <a:pathLst>
                  <a:path extrusionOk="0" h="46" w="448">
                    <a:moveTo>
                      <a:pt x="447" y="46"/>
                    </a:moveTo>
                    <a:cubicBezTo>
                      <a:pt x="298" y="31"/>
                      <a:pt x="150" y="16"/>
                      <a:pt x="1" y="1"/>
                    </a:cubicBezTo>
                    <a:cubicBezTo>
                      <a:pt x="150" y="16"/>
                      <a:pt x="298" y="31"/>
                      <a:pt x="447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37"/>
              <p:cNvSpPr/>
              <p:nvPr/>
            </p:nvSpPr>
            <p:spPr>
              <a:xfrm>
                <a:off x="7739346" y="2762312"/>
                <a:ext cx="7038" cy="14632"/>
              </a:xfrm>
              <a:custGeom>
                <a:rect b="b" l="l" r="r" t="t"/>
                <a:pathLst>
                  <a:path extrusionOk="0" h="343" w="165">
                    <a:moveTo>
                      <a:pt x="164" y="343"/>
                    </a:moveTo>
                    <a:cubicBezTo>
                      <a:pt x="105" y="224"/>
                      <a:pt x="45" y="119"/>
                      <a:pt x="0" y="0"/>
                    </a:cubicBezTo>
                    <a:cubicBezTo>
                      <a:pt x="45" y="119"/>
                      <a:pt x="105" y="224"/>
                      <a:pt x="164" y="343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37"/>
              <p:cNvSpPr/>
              <p:nvPr/>
            </p:nvSpPr>
            <p:spPr>
              <a:xfrm>
                <a:off x="7340591" y="2771825"/>
                <a:ext cx="17191" cy="2602"/>
              </a:xfrm>
              <a:custGeom>
                <a:rect b="b" l="l" r="r" t="t"/>
                <a:pathLst>
                  <a:path extrusionOk="0" h="61" w="403">
                    <a:moveTo>
                      <a:pt x="403" y="1"/>
                    </a:moveTo>
                    <a:cubicBezTo>
                      <a:pt x="269" y="16"/>
                      <a:pt x="135" y="30"/>
                      <a:pt x="1" y="60"/>
                    </a:cubicBezTo>
                    <a:cubicBezTo>
                      <a:pt x="135" y="30"/>
                      <a:pt x="269" y="16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7"/>
              <p:cNvSpPr/>
              <p:nvPr/>
            </p:nvSpPr>
            <p:spPr>
              <a:xfrm>
                <a:off x="7486008" y="3515973"/>
                <a:ext cx="17831" cy="1962"/>
              </a:xfrm>
              <a:custGeom>
                <a:rect b="b" l="l" r="r" t="t"/>
                <a:pathLst>
                  <a:path extrusionOk="0" h="46" w="418">
                    <a:moveTo>
                      <a:pt x="417" y="1"/>
                    </a:moveTo>
                    <a:cubicBezTo>
                      <a:pt x="283" y="16"/>
                      <a:pt x="134" y="31"/>
                      <a:pt x="0" y="45"/>
                    </a:cubicBezTo>
                    <a:cubicBezTo>
                      <a:pt x="134" y="31"/>
                      <a:pt x="283" y="16"/>
                      <a:pt x="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7"/>
              <p:cNvSpPr/>
              <p:nvPr/>
            </p:nvSpPr>
            <p:spPr>
              <a:xfrm>
                <a:off x="7699974" y="3192165"/>
                <a:ext cx="13992" cy="1962"/>
              </a:xfrm>
              <a:custGeom>
                <a:rect b="b" l="l" r="r" t="t"/>
                <a:pathLst>
                  <a:path extrusionOk="0" h="46" w="328">
                    <a:moveTo>
                      <a:pt x="328" y="0"/>
                    </a:moveTo>
                    <a:cubicBezTo>
                      <a:pt x="224" y="15"/>
                      <a:pt x="105" y="30"/>
                      <a:pt x="0" y="45"/>
                    </a:cubicBezTo>
                    <a:cubicBezTo>
                      <a:pt x="105" y="30"/>
                      <a:pt x="224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7"/>
              <p:cNvSpPr/>
              <p:nvPr/>
            </p:nvSpPr>
            <p:spPr>
              <a:xfrm>
                <a:off x="7661881" y="3651878"/>
                <a:ext cx="14632" cy="2559"/>
              </a:xfrm>
              <a:custGeom>
                <a:rect b="b" l="l" r="r" t="t"/>
                <a:pathLst>
                  <a:path extrusionOk="0" h="60" w="343">
                    <a:moveTo>
                      <a:pt x="343" y="60"/>
                    </a:moveTo>
                    <a:cubicBezTo>
                      <a:pt x="224" y="45"/>
                      <a:pt x="119" y="15"/>
                      <a:pt x="0" y="0"/>
                    </a:cubicBezTo>
                    <a:cubicBezTo>
                      <a:pt x="119" y="15"/>
                      <a:pt x="224" y="45"/>
                      <a:pt x="343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7"/>
              <p:cNvSpPr/>
              <p:nvPr/>
            </p:nvSpPr>
            <p:spPr>
              <a:xfrm>
                <a:off x="7376166" y="2767388"/>
                <a:ext cx="13992" cy="1962"/>
              </a:xfrm>
              <a:custGeom>
                <a:rect b="b" l="l" r="r" t="t"/>
                <a:pathLst>
                  <a:path extrusionOk="0" h="46" w="328">
                    <a:moveTo>
                      <a:pt x="328" y="0"/>
                    </a:moveTo>
                    <a:cubicBezTo>
                      <a:pt x="223" y="15"/>
                      <a:pt x="104" y="30"/>
                      <a:pt x="0" y="45"/>
                    </a:cubicBezTo>
                    <a:cubicBezTo>
                      <a:pt x="104" y="30"/>
                      <a:pt x="223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7"/>
              <p:cNvSpPr/>
              <p:nvPr/>
            </p:nvSpPr>
            <p:spPr>
              <a:xfrm>
                <a:off x="7359658" y="2769905"/>
                <a:ext cx="14632" cy="1962"/>
              </a:xfrm>
              <a:custGeom>
                <a:rect b="b" l="l" r="r" t="t"/>
                <a:pathLst>
                  <a:path extrusionOk="0" h="46" w="343">
                    <a:moveTo>
                      <a:pt x="343" y="1"/>
                    </a:moveTo>
                    <a:cubicBezTo>
                      <a:pt x="223" y="16"/>
                      <a:pt x="104" y="31"/>
                      <a:pt x="0" y="46"/>
                    </a:cubicBezTo>
                    <a:cubicBezTo>
                      <a:pt x="104" y="31"/>
                      <a:pt x="223" y="16"/>
                      <a:pt x="3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7"/>
              <p:cNvSpPr/>
              <p:nvPr/>
            </p:nvSpPr>
            <p:spPr>
              <a:xfrm>
                <a:off x="7957749" y="3724864"/>
                <a:ext cx="12115" cy="4522"/>
              </a:xfrm>
              <a:custGeom>
                <a:rect b="b" l="l" r="r" t="t"/>
                <a:pathLst>
                  <a:path extrusionOk="0" h="106" w="284">
                    <a:moveTo>
                      <a:pt x="284" y="1"/>
                    </a:moveTo>
                    <a:cubicBezTo>
                      <a:pt x="194" y="31"/>
                      <a:pt x="90" y="75"/>
                      <a:pt x="1" y="105"/>
                    </a:cubicBezTo>
                    <a:cubicBezTo>
                      <a:pt x="90" y="75"/>
                      <a:pt x="194" y="3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7"/>
              <p:cNvSpPr/>
              <p:nvPr/>
            </p:nvSpPr>
            <p:spPr>
              <a:xfrm>
                <a:off x="7476495" y="3236614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19" y="0"/>
                    </a:moveTo>
                    <a:cubicBezTo>
                      <a:pt x="89" y="90"/>
                      <a:pt x="45" y="179"/>
                      <a:pt x="0" y="268"/>
                    </a:cubicBezTo>
                    <a:cubicBezTo>
                      <a:pt x="45" y="179"/>
                      <a:pt x="89" y="9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37"/>
              <p:cNvSpPr/>
              <p:nvPr/>
            </p:nvSpPr>
            <p:spPr>
              <a:xfrm>
                <a:off x="7873331" y="2333099"/>
                <a:ext cx="7636" cy="8915"/>
              </a:xfrm>
              <a:custGeom>
                <a:rect b="b" l="l" r="r" t="t"/>
                <a:pathLst>
                  <a:path extrusionOk="0" h="209" w="179">
                    <a:moveTo>
                      <a:pt x="179" y="0"/>
                    </a:moveTo>
                    <a:cubicBezTo>
                      <a:pt x="119" y="60"/>
                      <a:pt x="60" y="134"/>
                      <a:pt x="0" y="209"/>
                    </a:cubicBezTo>
                    <a:cubicBezTo>
                      <a:pt x="60" y="134"/>
                      <a:pt x="119" y="60"/>
                      <a:pt x="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7"/>
              <p:cNvSpPr/>
              <p:nvPr/>
            </p:nvSpPr>
            <p:spPr>
              <a:xfrm>
                <a:off x="7852344" y="3126132"/>
                <a:ext cx="14674" cy="2559"/>
              </a:xfrm>
              <a:custGeom>
                <a:rect b="b" l="l" r="r" t="t"/>
                <a:pathLst>
                  <a:path extrusionOk="0" h="60" w="344">
                    <a:moveTo>
                      <a:pt x="343" y="0"/>
                    </a:moveTo>
                    <a:cubicBezTo>
                      <a:pt x="224" y="30"/>
                      <a:pt x="120" y="45"/>
                      <a:pt x="1" y="60"/>
                    </a:cubicBezTo>
                    <a:cubicBezTo>
                      <a:pt x="120" y="45"/>
                      <a:pt x="224" y="30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7"/>
              <p:cNvSpPr/>
              <p:nvPr/>
            </p:nvSpPr>
            <p:spPr>
              <a:xfrm>
                <a:off x="7880284" y="3121696"/>
                <a:ext cx="14674" cy="2559"/>
              </a:xfrm>
              <a:custGeom>
                <a:rect b="b" l="l" r="r" t="t"/>
                <a:pathLst>
                  <a:path extrusionOk="0" h="60" w="344">
                    <a:moveTo>
                      <a:pt x="343" y="0"/>
                    </a:moveTo>
                    <a:cubicBezTo>
                      <a:pt x="239" y="15"/>
                      <a:pt x="120" y="30"/>
                      <a:pt x="1" y="60"/>
                    </a:cubicBezTo>
                    <a:cubicBezTo>
                      <a:pt x="120" y="30"/>
                      <a:pt x="239" y="15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7"/>
              <p:cNvSpPr/>
              <p:nvPr/>
            </p:nvSpPr>
            <p:spPr>
              <a:xfrm>
                <a:off x="7549481" y="3581366"/>
                <a:ext cx="5119" cy="12115"/>
              </a:xfrm>
              <a:custGeom>
                <a:rect b="b" l="l" r="r" t="t"/>
                <a:pathLst>
                  <a:path extrusionOk="0" h="284" w="120">
                    <a:moveTo>
                      <a:pt x="1" y="1"/>
                    </a:moveTo>
                    <a:cubicBezTo>
                      <a:pt x="45" y="90"/>
                      <a:pt x="75" y="180"/>
                      <a:pt x="120" y="284"/>
                    </a:cubicBezTo>
                    <a:cubicBezTo>
                      <a:pt x="75" y="180"/>
                      <a:pt x="45" y="9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7"/>
              <p:cNvSpPr/>
              <p:nvPr/>
            </p:nvSpPr>
            <p:spPr>
              <a:xfrm>
                <a:off x="7526020" y="2347048"/>
                <a:ext cx="64157" cy="95297"/>
              </a:xfrm>
              <a:custGeom>
                <a:rect b="b" l="l" r="r" t="t"/>
                <a:pathLst>
                  <a:path extrusionOk="0" h="2234" w="1504">
                    <a:moveTo>
                      <a:pt x="1503" y="2204"/>
                    </a:moveTo>
                    <a:cubicBezTo>
                      <a:pt x="834" y="2233"/>
                      <a:pt x="0" y="715"/>
                      <a:pt x="357" y="1"/>
                    </a:cubicBezTo>
                    <a:cubicBezTo>
                      <a:pt x="387" y="120"/>
                      <a:pt x="417" y="209"/>
                      <a:pt x="432" y="283"/>
                    </a:cubicBezTo>
                    <a:cubicBezTo>
                      <a:pt x="461" y="403"/>
                      <a:pt x="476" y="536"/>
                      <a:pt x="491" y="656"/>
                    </a:cubicBezTo>
                    <a:cubicBezTo>
                      <a:pt x="566" y="1057"/>
                      <a:pt x="729" y="1385"/>
                      <a:pt x="1012" y="1668"/>
                    </a:cubicBezTo>
                    <a:cubicBezTo>
                      <a:pt x="1191" y="1846"/>
                      <a:pt x="1340" y="2025"/>
                      <a:pt x="1503" y="2204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7"/>
              <p:cNvSpPr/>
              <p:nvPr/>
            </p:nvSpPr>
            <p:spPr>
              <a:xfrm>
                <a:off x="7725355" y="2536913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20" y="60"/>
                    </a:moveTo>
                    <a:cubicBezTo>
                      <a:pt x="105" y="134"/>
                      <a:pt x="75" y="194"/>
                      <a:pt x="60" y="268"/>
                    </a:cubicBezTo>
                    <a:cubicBezTo>
                      <a:pt x="46" y="253"/>
                      <a:pt x="16" y="238"/>
                      <a:pt x="1" y="224"/>
                    </a:cubicBezTo>
                    <a:cubicBezTo>
                      <a:pt x="16" y="149"/>
                      <a:pt x="46" y="75"/>
                      <a:pt x="75" y="0"/>
                    </a:cubicBezTo>
                    <a:cubicBezTo>
                      <a:pt x="90" y="30"/>
                      <a:pt x="105" y="45"/>
                      <a:pt x="120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37"/>
              <p:cNvSpPr/>
              <p:nvPr/>
            </p:nvSpPr>
            <p:spPr>
              <a:xfrm>
                <a:off x="7732990" y="2515329"/>
                <a:ext cx="1322" cy="22267"/>
              </a:xfrm>
              <a:custGeom>
                <a:rect b="b" l="l" r="r" t="t"/>
                <a:pathLst>
                  <a:path extrusionOk="0" h="522" w="31">
                    <a:moveTo>
                      <a:pt x="0" y="0"/>
                    </a:moveTo>
                    <a:cubicBezTo>
                      <a:pt x="15" y="15"/>
                      <a:pt x="30" y="15"/>
                      <a:pt x="30" y="30"/>
                    </a:cubicBezTo>
                    <a:cubicBezTo>
                      <a:pt x="30" y="194"/>
                      <a:pt x="15" y="357"/>
                      <a:pt x="0" y="521"/>
                    </a:cubicBezTo>
                    <a:cubicBezTo>
                      <a:pt x="0" y="342"/>
                      <a:pt x="0" y="17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37"/>
              <p:cNvSpPr/>
              <p:nvPr/>
            </p:nvSpPr>
            <p:spPr>
              <a:xfrm>
                <a:off x="7728554" y="2302599"/>
                <a:ext cx="1322" cy="9555"/>
              </a:xfrm>
              <a:custGeom>
                <a:rect b="b" l="l" r="r" t="t"/>
                <a:pathLst>
                  <a:path extrusionOk="0" h="224" w="31">
                    <a:moveTo>
                      <a:pt x="30" y="1"/>
                    </a:moveTo>
                    <a:lnTo>
                      <a:pt x="30" y="224"/>
                    </a:lnTo>
                    <a:lnTo>
                      <a:pt x="0" y="224"/>
                    </a:lnTo>
                    <a:lnTo>
                      <a:pt x="0" y="1"/>
                    </a:lnTo>
                    <a:cubicBezTo>
                      <a:pt x="0" y="1"/>
                      <a:pt x="1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7"/>
              <p:cNvSpPr/>
              <p:nvPr/>
            </p:nvSpPr>
            <p:spPr>
              <a:xfrm>
                <a:off x="7915860" y="2213702"/>
                <a:ext cx="3839" cy="7678"/>
              </a:xfrm>
              <a:custGeom>
                <a:rect b="b" l="l" r="r" t="t"/>
                <a:pathLst>
                  <a:path extrusionOk="0" h="180" w="90">
                    <a:moveTo>
                      <a:pt x="0" y="165"/>
                    </a:moveTo>
                    <a:cubicBezTo>
                      <a:pt x="15" y="105"/>
                      <a:pt x="15" y="60"/>
                      <a:pt x="30" y="1"/>
                    </a:cubicBezTo>
                    <a:cubicBezTo>
                      <a:pt x="45" y="16"/>
                      <a:pt x="75" y="16"/>
                      <a:pt x="90" y="16"/>
                    </a:cubicBezTo>
                    <a:cubicBezTo>
                      <a:pt x="75" y="75"/>
                      <a:pt x="75" y="120"/>
                      <a:pt x="60" y="179"/>
                    </a:cubicBezTo>
                    <a:cubicBezTo>
                      <a:pt x="45" y="165"/>
                      <a:pt x="15" y="165"/>
                      <a:pt x="0" y="16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5" name="Google Shape;1595;p55"/>
          <p:cNvGrpSpPr/>
          <p:nvPr/>
        </p:nvGrpSpPr>
        <p:grpSpPr>
          <a:xfrm flipH="1">
            <a:off x="3224667" y="1650747"/>
            <a:ext cx="2694666" cy="1842006"/>
            <a:chOff x="5837600" y="1320725"/>
            <a:chExt cx="1830118" cy="1251023"/>
          </a:xfrm>
        </p:grpSpPr>
        <p:sp>
          <p:nvSpPr>
            <p:cNvPr id="1596" name="Google Shape;1596;p55"/>
            <p:cNvSpPr/>
            <p:nvPr/>
          </p:nvSpPr>
          <p:spPr>
            <a:xfrm>
              <a:off x="6153626" y="1387402"/>
              <a:ext cx="1514092" cy="1184346"/>
            </a:xfrm>
            <a:custGeom>
              <a:rect b="b" l="l" r="r" t="t"/>
              <a:pathLst>
                <a:path extrusionOk="0" h="62972" w="80494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5"/>
            <p:cNvSpPr/>
            <p:nvPr/>
          </p:nvSpPr>
          <p:spPr>
            <a:xfrm>
              <a:off x="5837600" y="1320725"/>
              <a:ext cx="1119740" cy="1084967"/>
            </a:xfrm>
            <a:custGeom>
              <a:rect b="b" l="l" r="r" t="t"/>
              <a:pathLst>
                <a:path extrusionOk="0" h="57688" w="59529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8" name="Google Shape;1598;p55"/>
          <p:cNvSpPr txBox="1"/>
          <p:nvPr>
            <p:ph type="ctrTitle"/>
          </p:nvPr>
        </p:nvSpPr>
        <p:spPr>
          <a:xfrm>
            <a:off x="1967100" y="359450"/>
            <a:ext cx="52098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1599" name="Google Shape;1599;p55"/>
          <p:cNvSpPr txBox="1"/>
          <p:nvPr/>
        </p:nvSpPr>
        <p:spPr>
          <a:xfrm>
            <a:off x="3224675" y="3905925"/>
            <a:ext cx="2396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Hay que mantenerse constantemente aprendiendo </a:t>
            </a:r>
            <a:endParaRPr b="1"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600" name="Google Shape;1600;p55"/>
          <p:cNvSpPr txBox="1"/>
          <p:nvPr/>
        </p:nvSpPr>
        <p:spPr>
          <a:xfrm>
            <a:off x="6179550" y="1482113"/>
            <a:ext cx="23967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No abusar de estas capacidades</a:t>
            </a:r>
            <a:endParaRPr b="1"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601" name="Google Shape;1601;p55"/>
          <p:cNvSpPr txBox="1"/>
          <p:nvPr/>
        </p:nvSpPr>
        <p:spPr>
          <a:xfrm>
            <a:off x="375625" y="1924625"/>
            <a:ext cx="305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Las cualidades evolutivas están presentes en nuestra vida</a:t>
            </a:r>
            <a:endParaRPr b="1" sz="1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1602" name="Google Shape;1602;p55"/>
          <p:cNvGrpSpPr/>
          <p:nvPr/>
        </p:nvGrpSpPr>
        <p:grpSpPr>
          <a:xfrm rot="-541628">
            <a:off x="7699727" y="2980818"/>
            <a:ext cx="4313863" cy="3435473"/>
            <a:chOff x="1645525" y="677625"/>
            <a:chExt cx="4313925" cy="3465375"/>
          </a:xfrm>
        </p:grpSpPr>
        <p:sp>
          <p:nvSpPr>
            <p:cNvPr id="1603" name="Google Shape;1603;p5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11" name="Google Shape;1611;p55"/>
          <p:cNvCxnSpPr/>
          <p:nvPr/>
        </p:nvCxnSpPr>
        <p:spPr>
          <a:xfrm>
            <a:off x="3102925" y="2185750"/>
            <a:ext cx="1280400" cy="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612" name="Google Shape;1612;p55"/>
          <p:cNvCxnSpPr/>
          <p:nvPr/>
        </p:nvCxnSpPr>
        <p:spPr>
          <a:xfrm>
            <a:off x="5154893" y="1924625"/>
            <a:ext cx="8724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1613" name="Google Shape;1613;p55"/>
          <p:cNvGrpSpPr/>
          <p:nvPr/>
        </p:nvGrpSpPr>
        <p:grpSpPr>
          <a:xfrm rot="3619955">
            <a:off x="-2765480" y="-1176591"/>
            <a:ext cx="4313363" cy="3435266"/>
            <a:chOff x="1645525" y="677625"/>
            <a:chExt cx="4313925" cy="3465375"/>
          </a:xfrm>
        </p:grpSpPr>
        <p:sp>
          <p:nvSpPr>
            <p:cNvPr id="1614" name="Google Shape;1614;p5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22" name="Google Shape;1622;p55"/>
          <p:cNvCxnSpPr>
            <a:stCxn id="1599" idx="0"/>
          </p:cNvCxnSpPr>
          <p:nvPr/>
        </p:nvCxnSpPr>
        <p:spPr>
          <a:xfrm flipH="1" rot="10800000">
            <a:off x="4423025" y="3067125"/>
            <a:ext cx="7200" cy="838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7" name="Google Shape;1627;p56"/>
          <p:cNvGrpSpPr/>
          <p:nvPr/>
        </p:nvGrpSpPr>
        <p:grpSpPr>
          <a:xfrm flipH="1">
            <a:off x="1437994" y="377227"/>
            <a:ext cx="6420421" cy="4388838"/>
            <a:chOff x="5837600" y="1320725"/>
            <a:chExt cx="1830118" cy="1251023"/>
          </a:xfrm>
        </p:grpSpPr>
        <p:sp>
          <p:nvSpPr>
            <p:cNvPr id="1628" name="Google Shape;1628;p56"/>
            <p:cNvSpPr/>
            <p:nvPr/>
          </p:nvSpPr>
          <p:spPr>
            <a:xfrm>
              <a:off x="6153626" y="1387402"/>
              <a:ext cx="1514092" cy="1184346"/>
            </a:xfrm>
            <a:custGeom>
              <a:rect b="b" l="l" r="r" t="t"/>
              <a:pathLst>
                <a:path extrusionOk="0" h="62972" w="80494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6"/>
            <p:cNvSpPr/>
            <p:nvPr/>
          </p:nvSpPr>
          <p:spPr>
            <a:xfrm>
              <a:off x="5837600" y="1320725"/>
              <a:ext cx="1119740" cy="1084967"/>
            </a:xfrm>
            <a:custGeom>
              <a:rect b="b" l="l" r="r" t="t"/>
              <a:pathLst>
                <a:path extrusionOk="0" h="57688" w="59529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0" name="Google Shape;1630;p56"/>
          <p:cNvSpPr txBox="1"/>
          <p:nvPr>
            <p:ph type="title"/>
          </p:nvPr>
        </p:nvSpPr>
        <p:spPr>
          <a:xfrm>
            <a:off x="1078475" y="1472525"/>
            <a:ext cx="6760500" cy="26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“Si dejáramos de hacer todo aquello que hacemos sin saber el motivo, o para lo que no encontramos justificación… seguramente pronto estaríamos muertos”</a:t>
            </a:r>
            <a:endParaRPr sz="25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4"/>
              </a:solidFill>
            </a:endParaRPr>
          </a:p>
          <a:p>
            <a:pPr indent="457200" lvl="0" marL="3200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Friedrich A.Hayek	</a:t>
            </a:r>
            <a:endParaRPr sz="25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57"/>
          <p:cNvSpPr/>
          <p:nvPr/>
        </p:nvSpPr>
        <p:spPr>
          <a:xfrm flipH="1" rot="-133835">
            <a:off x="2391554" y="1293647"/>
            <a:ext cx="4360890" cy="2229571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rgbClr val="9EC5F3">
              <a:alpha val="33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57"/>
          <p:cNvSpPr txBox="1"/>
          <p:nvPr>
            <p:ph type="title"/>
          </p:nvPr>
        </p:nvSpPr>
        <p:spPr>
          <a:xfrm>
            <a:off x="134800" y="570350"/>
            <a:ext cx="74352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Gracias por su atención</a:t>
            </a:r>
            <a:endParaRPr sz="6000"/>
          </a:p>
        </p:txBody>
      </p:sp>
      <p:sp>
        <p:nvSpPr>
          <p:cNvPr id="1637" name="Google Shape;1637;p57"/>
          <p:cNvSpPr txBox="1"/>
          <p:nvPr>
            <p:ph type="title"/>
          </p:nvPr>
        </p:nvSpPr>
        <p:spPr>
          <a:xfrm>
            <a:off x="2369163" y="1500500"/>
            <a:ext cx="438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¿Alguna pregunta?</a:t>
            </a:r>
            <a:endParaRPr sz="4000"/>
          </a:p>
        </p:txBody>
      </p:sp>
      <p:pic>
        <p:nvPicPr>
          <p:cNvPr id="1638" name="Google Shape;1638;p57"/>
          <p:cNvPicPr preferRelativeResize="0"/>
          <p:nvPr/>
        </p:nvPicPr>
        <p:blipFill rotWithShape="1">
          <a:blip r:embed="rId3">
            <a:alphaModFix/>
          </a:blip>
          <a:srcRect b="0" l="0" r="39671" t="0"/>
          <a:stretch/>
        </p:blipFill>
        <p:spPr>
          <a:xfrm>
            <a:off x="3141288" y="2882850"/>
            <a:ext cx="2462175" cy="20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8"/>
          <p:cNvSpPr txBox="1"/>
          <p:nvPr>
            <p:ph idx="15" type="ctrTitle"/>
          </p:nvPr>
        </p:nvSpPr>
        <p:spPr>
          <a:xfrm>
            <a:off x="713228" y="359450"/>
            <a:ext cx="2877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TABLA DE CONTENIDO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3" name="Google Shape;823;p38"/>
          <p:cNvSpPr txBox="1"/>
          <p:nvPr>
            <p:ph idx="14" type="subTitle"/>
          </p:nvPr>
        </p:nvSpPr>
        <p:spPr>
          <a:xfrm flipH="1">
            <a:off x="5817679" y="2061358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¿Dónde aplicamos esto?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4" name="Google Shape;824;p38"/>
          <p:cNvSpPr txBox="1"/>
          <p:nvPr>
            <p:ph idx="8" type="ctrTitle"/>
          </p:nvPr>
        </p:nvSpPr>
        <p:spPr>
          <a:xfrm>
            <a:off x="5845404" y="3339978"/>
            <a:ext cx="1645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CONCLUSIONES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5" name="Google Shape;825;p38"/>
          <p:cNvSpPr txBox="1"/>
          <p:nvPr>
            <p:ph idx="9" type="title"/>
          </p:nvPr>
        </p:nvSpPr>
        <p:spPr>
          <a:xfrm>
            <a:off x="4929522" y="3236500"/>
            <a:ext cx="8883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26" name="Google Shape;826;p38"/>
          <p:cNvSpPr txBox="1"/>
          <p:nvPr>
            <p:ph idx="13" type="subTitle"/>
          </p:nvPr>
        </p:nvSpPr>
        <p:spPr>
          <a:xfrm flipH="1">
            <a:off x="5845404" y="3630227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 resumen sobre el tema tratado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7" name="Google Shape;827;p38"/>
          <p:cNvSpPr txBox="1"/>
          <p:nvPr>
            <p:ph idx="3" type="ctrTitle"/>
          </p:nvPr>
        </p:nvSpPr>
        <p:spPr>
          <a:xfrm>
            <a:off x="1654399" y="3339975"/>
            <a:ext cx="2019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CUALIDADES EVOLUCIONADAS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8" name="Google Shape;828;p38"/>
          <p:cNvSpPr txBox="1"/>
          <p:nvPr>
            <p:ph type="ctrTitle"/>
          </p:nvPr>
        </p:nvSpPr>
        <p:spPr>
          <a:xfrm>
            <a:off x="1654404" y="1586197"/>
            <a:ext cx="1645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INTRODUCCIÓN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9" name="Google Shape;829;p38"/>
          <p:cNvSpPr txBox="1"/>
          <p:nvPr>
            <p:ph idx="2" type="title"/>
          </p:nvPr>
        </p:nvSpPr>
        <p:spPr>
          <a:xfrm>
            <a:off x="738445" y="1487400"/>
            <a:ext cx="8883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30" name="Google Shape;830;p38"/>
          <p:cNvSpPr txBox="1"/>
          <p:nvPr>
            <p:ph idx="4" type="title"/>
          </p:nvPr>
        </p:nvSpPr>
        <p:spPr>
          <a:xfrm>
            <a:off x="738396" y="3236500"/>
            <a:ext cx="8883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31" name="Google Shape;831;p38"/>
          <p:cNvSpPr txBox="1"/>
          <p:nvPr>
            <p:ph idx="5" type="subTitle"/>
          </p:nvPr>
        </p:nvSpPr>
        <p:spPr>
          <a:xfrm flipH="1">
            <a:off x="1654404" y="1877658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Un breve ejemplo para intentar vislumbrar un poco la idea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2" name="Google Shape;832;p38"/>
          <p:cNvSpPr txBox="1"/>
          <p:nvPr>
            <p:ph idx="1" type="subTitle"/>
          </p:nvPr>
        </p:nvSpPr>
        <p:spPr>
          <a:xfrm flipH="1">
            <a:off x="1626704" y="3795552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Acompañado de experimentos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3" name="Google Shape;833;p38"/>
          <p:cNvSpPr txBox="1"/>
          <p:nvPr>
            <p:ph idx="6" type="ctrTitle"/>
          </p:nvPr>
        </p:nvSpPr>
        <p:spPr>
          <a:xfrm>
            <a:off x="5845404" y="1586197"/>
            <a:ext cx="1645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APLICACIONES SOFTWARE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4" name="Google Shape;834;p38"/>
          <p:cNvSpPr txBox="1"/>
          <p:nvPr>
            <p:ph idx="7" type="title"/>
          </p:nvPr>
        </p:nvSpPr>
        <p:spPr>
          <a:xfrm>
            <a:off x="4929372" y="1487400"/>
            <a:ext cx="8883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9"/>
          <p:cNvSpPr txBox="1"/>
          <p:nvPr>
            <p:ph type="title"/>
          </p:nvPr>
        </p:nvSpPr>
        <p:spPr>
          <a:xfrm>
            <a:off x="459250" y="1555600"/>
            <a:ext cx="40872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840" name="Google Shape;840;p39"/>
          <p:cNvSpPr/>
          <p:nvPr/>
        </p:nvSpPr>
        <p:spPr>
          <a:xfrm>
            <a:off x="4905950" y="4072875"/>
            <a:ext cx="41700" cy="117600"/>
          </a:xfrm>
          <a:custGeom>
            <a:rect b="b" l="l" r="r" t="t"/>
            <a:pathLst>
              <a:path extrusionOk="0" h="4704" w="1668">
                <a:moveTo>
                  <a:pt x="0" y="0"/>
                </a:moveTo>
                <a:lnTo>
                  <a:pt x="0" y="4703"/>
                </a:lnTo>
                <a:lnTo>
                  <a:pt x="1668" y="4703"/>
                </a:lnTo>
                <a:lnTo>
                  <a:pt x="1668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39"/>
          <p:cNvSpPr/>
          <p:nvPr/>
        </p:nvSpPr>
        <p:spPr>
          <a:xfrm>
            <a:off x="4981825" y="4072875"/>
            <a:ext cx="41725" cy="117600"/>
          </a:xfrm>
          <a:custGeom>
            <a:rect b="b" l="l" r="r" t="t"/>
            <a:pathLst>
              <a:path extrusionOk="0" h="4704" w="1669">
                <a:moveTo>
                  <a:pt x="1" y="0"/>
                </a:moveTo>
                <a:lnTo>
                  <a:pt x="1" y="4703"/>
                </a:lnTo>
                <a:lnTo>
                  <a:pt x="1668" y="4703"/>
                </a:lnTo>
                <a:lnTo>
                  <a:pt x="1668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39"/>
          <p:cNvSpPr/>
          <p:nvPr/>
        </p:nvSpPr>
        <p:spPr>
          <a:xfrm>
            <a:off x="5058550" y="40728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0"/>
                </a:moveTo>
                <a:lnTo>
                  <a:pt x="0" y="4703"/>
                </a:lnTo>
                <a:lnTo>
                  <a:pt x="1635" y="4703"/>
                </a:lnTo>
                <a:lnTo>
                  <a:pt x="1635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39"/>
          <p:cNvSpPr/>
          <p:nvPr/>
        </p:nvSpPr>
        <p:spPr>
          <a:xfrm>
            <a:off x="5134425" y="4072875"/>
            <a:ext cx="41725" cy="117600"/>
          </a:xfrm>
          <a:custGeom>
            <a:rect b="b" l="l" r="r" t="t"/>
            <a:pathLst>
              <a:path extrusionOk="0" h="4704" w="1669">
                <a:moveTo>
                  <a:pt x="1" y="0"/>
                </a:moveTo>
                <a:lnTo>
                  <a:pt x="1" y="4703"/>
                </a:lnTo>
                <a:lnTo>
                  <a:pt x="1669" y="4703"/>
                </a:lnTo>
                <a:lnTo>
                  <a:pt x="1669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39"/>
          <p:cNvSpPr/>
          <p:nvPr/>
        </p:nvSpPr>
        <p:spPr>
          <a:xfrm>
            <a:off x="5210325" y="4072875"/>
            <a:ext cx="41725" cy="117600"/>
          </a:xfrm>
          <a:custGeom>
            <a:rect b="b" l="l" r="r" t="t"/>
            <a:pathLst>
              <a:path extrusionOk="0" h="4704" w="1669">
                <a:moveTo>
                  <a:pt x="0" y="0"/>
                </a:moveTo>
                <a:lnTo>
                  <a:pt x="0" y="4703"/>
                </a:lnTo>
                <a:lnTo>
                  <a:pt x="1668" y="4703"/>
                </a:lnTo>
                <a:lnTo>
                  <a:pt x="1668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39"/>
          <p:cNvSpPr/>
          <p:nvPr/>
        </p:nvSpPr>
        <p:spPr>
          <a:xfrm>
            <a:off x="5287050" y="40728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0"/>
                </a:moveTo>
                <a:lnTo>
                  <a:pt x="0" y="4703"/>
                </a:lnTo>
                <a:lnTo>
                  <a:pt x="1635" y="4703"/>
                </a:lnTo>
                <a:lnTo>
                  <a:pt x="1635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39"/>
          <p:cNvSpPr/>
          <p:nvPr/>
        </p:nvSpPr>
        <p:spPr>
          <a:xfrm>
            <a:off x="5362925" y="4072875"/>
            <a:ext cx="41725" cy="117600"/>
          </a:xfrm>
          <a:custGeom>
            <a:rect b="b" l="l" r="r" t="t"/>
            <a:pathLst>
              <a:path extrusionOk="0" h="4704" w="1669">
                <a:moveTo>
                  <a:pt x="1" y="0"/>
                </a:moveTo>
                <a:lnTo>
                  <a:pt x="1" y="4703"/>
                </a:lnTo>
                <a:lnTo>
                  <a:pt x="1669" y="4703"/>
                </a:lnTo>
                <a:lnTo>
                  <a:pt x="1669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39"/>
          <p:cNvSpPr/>
          <p:nvPr/>
        </p:nvSpPr>
        <p:spPr>
          <a:xfrm>
            <a:off x="5439650" y="4072875"/>
            <a:ext cx="40900" cy="117600"/>
          </a:xfrm>
          <a:custGeom>
            <a:rect b="b" l="l" r="r" t="t"/>
            <a:pathLst>
              <a:path extrusionOk="0" h="4704" w="1636">
                <a:moveTo>
                  <a:pt x="1" y="0"/>
                </a:moveTo>
                <a:lnTo>
                  <a:pt x="1" y="4703"/>
                </a:lnTo>
                <a:lnTo>
                  <a:pt x="1635" y="4703"/>
                </a:lnTo>
                <a:lnTo>
                  <a:pt x="1635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9"/>
          <p:cNvSpPr/>
          <p:nvPr/>
        </p:nvSpPr>
        <p:spPr>
          <a:xfrm>
            <a:off x="5515550" y="40728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0"/>
                </a:moveTo>
                <a:lnTo>
                  <a:pt x="0" y="4703"/>
                </a:lnTo>
                <a:lnTo>
                  <a:pt x="1635" y="4703"/>
                </a:lnTo>
                <a:lnTo>
                  <a:pt x="1635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39"/>
          <p:cNvSpPr/>
          <p:nvPr/>
        </p:nvSpPr>
        <p:spPr>
          <a:xfrm>
            <a:off x="5591425" y="4072875"/>
            <a:ext cx="41725" cy="117600"/>
          </a:xfrm>
          <a:custGeom>
            <a:rect b="b" l="l" r="r" t="t"/>
            <a:pathLst>
              <a:path extrusionOk="0" h="4704" w="1669">
                <a:moveTo>
                  <a:pt x="1" y="0"/>
                </a:moveTo>
                <a:lnTo>
                  <a:pt x="1" y="4703"/>
                </a:lnTo>
                <a:lnTo>
                  <a:pt x="1668" y="4703"/>
                </a:lnTo>
                <a:lnTo>
                  <a:pt x="1668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39"/>
          <p:cNvSpPr/>
          <p:nvPr/>
        </p:nvSpPr>
        <p:spPr>
          <a:xfrm>
            <a:off x="5668150" y="40728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0"/>
                </a:moveTo>
                <a:lnTo>
                  <a:pt x="0" y="4703"/>
                </a:lnTo>
                <a:lnTo>
                  <a:pt x="1635" y="4703"/>
                </a:lnTo>
                <a:lnTo>
                  <a:pt x="1635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39"/>
          <p:cNvSpPr/>
          <p:nvPr/>
        </p:nvSpPr>
        <p:spPr>
          <a:xfrm>
            <a:off x="5744025" y="4072875"/>
            <a:ext cx="40900" cy="117600"/>
          </a:xfrm>
          <a:custGeom>
            <a:rect b="b" l="l" r="r" t="t"/>
            <a:pathLst>
              <a:path extrusionOk="0" h="4704" w="1636">
                <a:moveTo>
                  <a:pt x="1" y="0"/>
                </a:moveTo>
                <a:lnTo>
                  <a:pt x="1" y="4703"/>
                </a:lnTo>
                <a:lnTo>
                  <a:pt x="1635" y="4703"/>
                </a:lnTo>
                <a:lnTo>
                  <a:pt x="1635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39"/>
          <p:cNvSpPr/>
          <p:nvPr/>
        </p:nvSpPr>
        <p:spPr>
          <a:xfrm>
            <a:off x="5819925" y="4072875"/>
            <a:ext cx="41725" cy="117600"/>
          </a:xfrm>
          <a:custGeom>
            <a:rect b="b" l="l" r="r" t="t"/>
            <a:pathLst>
              <a:path extrusionOk="0" h="4704" w="1669">
                <a:moveTo>
                  <a:pt x="0" y="0"/>
                </a:moveTo>
                <a:lnTo>
                  <a:pt x="0" y="4703"/>
                </a:lnTo>
                <a:lnTo>
                  <a:pt x="1668" y="4703"/>
                </a:lnTo>
                <a:lnTo>
                  <a:pt x="1668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39"/>
          <p:cNvSpPr/>
          <p:nvPr/>
        </p:nvSpPr>
        <p:spPr>
          <a:xfrm>
            <a:off x="5896650" y="40728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0"/>
                </a:moveTo>
                <a:lnTo>
                  <a:pt x="0" y="4703"/>
                </a:lnTo>
                <a:lnTo>
                  <a:pt x="1635" y="4703"/>
                </a:lnTo>
                <a:lnTo>
                  <a:pt x="1635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39"/>
          <p:cNvSpPr/>
          <p:nvPr/>
        </p:nvSpPr>
        <p:spPr>
          <a:xfrm>
            <a:off x="5972525" y="4072875"/>
            <a:ext cx="40900" cy="117600"/>
          </a:xfrm>
          <a:custGeom>
            <a:rect b="b" l="l" r="r" t="t"/>
            <a:pathLst>
              <a:path extrusionOk="0" h="4704" w="1636">
                <a:moveTo>
                  <a:pt x="1" y="0"/>
                </a:moveTo>
                <a:lnTo>
                  <a:pt x="1" y="4703"/>
                </a:lnTo>
                <a:lnTo>
                  <a:pt x="1635" y="4703"/>
                </a:lnTo>
                <a:lnTo>
                  <a:pt x="1635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39"/>
          <p:cNvSpPr/>
          <p:nvPr/>
        </p:nvSpPr>
        <p:spPr>
          <a:xfrm>
            <a:off x="6049250" y="4072875"/>
            <a:ext cx="40900" cy="117600"/>
          </a:xfrm>
          <a:custGeom>
            <a:rect b="b" l="l" r="r" t="t"/>
            <a:pathLst>
              <a:path extrusionOk="0" h="4704" w="1636">
                <a:moveTo>
                  <a:pt x="1" y="0"/>
                </a:moveTo>
                <a:lnTo>
                  <a:pt x="1" y="4703"/>
                </a:lnTo>
                <a:lnTo>
                  <a:pt x="1635" y="4703"/>
                </a:lnTo>
                <a:lnTo>
                  <a:pt x="1635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9"/>
          <p:cNvSpPr/>
          <p:nvPr/>
        </p:nvSpPr>
        <p:spPr>
          <a:xfrm>
            <a:off x="6125150" y="40728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0"/>
                </a:moveTo>
                <a:lnTo>
                  <a:pt x="0" y="4703"/>
                </a:lnTo>
                <a:lnTo>
                  <a:pt x="1635" y="4703"/>
                </a:lnTo>
                <a:lnTo>
                  <a:pt x="1635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39"/>
          <p:cNvSpPr/>
          <p:nvPr/>
        </p:nvSpPr>
        <p:spPr>
          <a:xfrm>
            <a:off x="4905950" y="4232975"/>
            <a:ext cx="41700" cy="117600"/>
          </a:xfrm>
          <a:custGeom>
            <a:rect b="b" l="l" r="r" t="t"/>
            <a:pathLst>
              <a:path extrusionOk="0" h="4704" w="1668">
                <a:moveTo>
                  <a:pt x="0" y="1"/>
                </a:moveTo>
                <a:lnTo>
                  <a:pt x="0" y="4704"/>
                </a:lnTo>
                <a:lnTo>
                  <a:pt x="1668" y="4704"/>
                </a:lnTo>
                <a:lnTo>
                  <a:pt x="1668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39"/>
          <p:cNvSpPr/>
          <p:nvPr/>
        </p:nvSpPr>
        <p:spPr>
          <a:xfrm>
            <a:off x="4981825" y="4232975"/>
            <a:ext cx="41725" cy="117600"/>
          </a:xfrm>
          <a:custGeom>
            <a:rect b="b" l="l" r="r" t="t"/>
            <a:pathLst>
              <a:path extrusionOk="0" h="4704" w="1669">
                <a:moveTo>
                  <a:pt x="1" y="1"/>
                </a:moveTo>
                <a:lnTo>
                  <a:pt x="1" y="4704"/>
                </a:lnTo>
                <a:lnTo>
                  <a:pt x="1668" y="4704"/>
                </a:lnTo>
                <a:lnTo>
                  <a:pt x="1668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9"/>
          <p:cNvSpPr/>
          <p:nvPr/>
        </p:nvSpPr>
        <p:spPr>
          <a:xfrm>
            <a:off x="5058550" y="42329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1"/>
                </a:moveTo>
                <a:lnTo>
                  <a:pt x="0" y="4704"/>
                </a:lnTo>
                <a:lnTo>
                  <a:pt x="1635" y="4704"/>
                </a:lnTo>
                <a:lnTo>
                  <a:pt x="1635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39"/>
          <p:cNvSpPr/>
          <p:nvPr/>
        </p:nvSpPr>
        <p:spPr>
          <a:xfrm>
            <a:off x="5134425" y="4232975"/>
            <a:ext cx="41725" cy="117600"/>
          </a:xfrm>
          <a:custGeom>
            <a:rect b="b" l="l" r="r" t="t"/>
            <a:pathLst>
              <a:path extrusionOk="0" h="4704" w="1669">
                <a:moveTo>
                  <a:pt x="1" y="1"/>
                </a:moveTo>
                <a:lnTo>
                  <a:pt x="1" y="4704"/>
                </a:lnTo>
                <a:lnTo>
                  <a:pt x="1669" y="4704"/>
                </a:lnTo>
                <a:lnTo>
                  <a:pt x="1669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39"/>
          <p:cNvSpPr/>
          <p:nvPr/>
        </p:nvSpPr>
        <p:spPr>
          <a:xfrm>
            <a:off x="5210325" y="4232975"/>
            <a:ext cx="41725" cy="117600"/>
          </a:xfrm>
          <a:custGeom>
            <a:rect b="b" l="l" r="r" t="t"/>
            <a:pathLst>
              <a:path extrusionOk="0" h="4704" w="1669">
                <a:moveTo>
                  <a:pt x="0" y="1"/>
                </a:moveTo>
                <a:lnTo>
                  <a:pt x="0" y="4704"/>
                </a:lnTo>
                <a:lnTo>
                  <a:pt x="1668" y="4704"/>
                </a:lnTo>
                <a:lnTo>
                  <a:pt x="1668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39"/>
          <p:cNvSpPr/>
          <p:nvPr/>
        </p:nvSpPr>
        <p:spPr>
          <a:xfrm>
            <a:off x="5287050" y="42329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1"/>
                </a:moveTo>
                <a:lnTo>
                  <a:pt x="0" y="4704"/>
                </a:lnTo>
                <a:lnTo>
                  <a:pt x="1635" y="4704"/>
                </a:lnTo>
                <a:lnTo>
                  <a:pt x="1635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39"/>
          <p:cNvSpPr/>
          <p:nvPr/>
        </p:nvSpPr>
        <p:spPr>
          <a:xfrm>
            <a:off x="5362925" y="4232975"/>
            <a:ext cx="41725" cy="117600"/>
          </a:xfrm>
          <a:custGeom>
            <a:rect b="b" l="l" r="r" t="t"/>
            <a:pathLst>
              <a:path extrusionOk="0" h="4704" w="1669">
                <a:moveTo>
                  <a:pt x="1" y="1"/>
                </a:moveTo>
                <a:lnTo>
                  <a:pt x="1" y="4704"/>
                </a:lnTo>
                <a:lnTo>
                  <a:pt x="1669" y="4704"/>
                </a:lnTo>
                <a:lnTo>
                  <a:pt x="1669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39"/>
          <p:cNvSpPr/>
          <p:nvPr/>
        </p:nvSpPr>
        <p:spPr>
          <a:xfrm>
            <a:off x="5439650" y="4232975"/>
            <a:ext cx="40900" cy="117600"/>
          </a:xfrm>
          <a:custGeom>
            <a:rect b="b" l="l" r="r" t="t"/>
            <a:pathLst>
              <a:path extrusionOk="0" h="4704" w="1636">
                <a:moveTo>
                  <a:pt x="1" y="1"/>
                </a:moveTo>
                <a:lnTo>
                  <a:pt x="1" y="4704"/>
                </a:lnTo>
                <a:lnTo>
                  <a:pt x="1635" y="4704"/>
                </a:lnTo>
                <a:lnTo>
                  <a:pt x="1635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39"/>
          <p:cNvSpPr/>
          <p:nvPr/>
        </p:nvSpPr>
        <p:spPr>
          <a:xfrm>
            <a:off x="5515550" y="42329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1"/>
                </a:moveTo>
                <a:lnTo>
                  <a:pt x="0" y="4704"/>
                </a:lnTo>
                <a:lnTo>
                  <a:pt x="1635" y="4704"/>
                </a:lnTo>
                <a:lnTo>
                  <a:pt x="1635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39"/>
          <p:cNvSpPr/>
          <p:nvPr/>
        </p:nvSpPr>
        <p:spPr>
          <a:xfrm>
            <a:off x="5591425" y="4232975"/>
            <a:ext cx="41725" cy="117600"/>
          </a:xfrm>
          <a:custGeom>
            <a:rect b="b" l="l" r="r" t="t"/>
            <a:pathLst>
              <a:path extrusionOk="0" h="4704" w="1669">
                <a:moveTo>
                  <a:pt x="1" y="1"/>
                </a:moveTo>
                <a:lnTo>
                  <a:pt x="1" y="4704"/>
                </a:lnTo>
                <a:lnTo>
                  <a:pt x="1668" y="4704"/>
                </a:lnTo>
                <a:lnTo>
                  <a:pt x="1668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39"/>
          <p:cNvSpPr/>
          <p:nvPr/>
        </p:nvSpPr>
        <p:spPr>
          <a:xfrm>
            <a:off x="5668150" y="42329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1"/>
                </a:moveTo>
                <a:lnTo>
                  <a:pt x="0" y="4704"/>
                </a:lnTo>
                <a:lnTo>
                  <a:pt x="1635" y="4704"/>
                </a:lnTo>
                <a:lnTo>
                  <a:pt x="1635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39"/>
          <p:cNvSpPr/>
          <p:nvPr/>
        </p:nvSpPr>
        <p:spPr>
          <a:xfrm>
            <a:off x="5744025" y="4232975"/>
            <a:ext cx="40900" cy="117600"/>
          </a:xfrm>
          <a:custGeom>
            <a:rect b="b" l="l" r="r" t="t"/>
            <a:pathLst>
              <a:path extrusionOk="0" h="4704" w="1636">
                <a:moveTo>
                  <a:pt x="1" y="1"/>
                </a:moveTo>
                <a:lnTo>
                  <a:pt x="1" y="4704"/>
                </a:lnTo>
                <a:lnTo>
                  <a:pt x="1635" y="4704"/>
                </a:lnTo>
                <a:lnTo>
                  <a:pt x="1635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39"/>
          <p:cNvSpPr/>
          <p:nvPr/>
        </p:nvSpPr>
        <p:spPr>
          <a:xfrm>
            <a:off x="5819925" y="4232975"/>
            <a:ext cx="41725" cy="117600"/>
          </a:xfrm>
          <a:custGeom>
            <a:rect b="b" l="l" r="r" t="t"/>
            <a:pathLst>
              <a:path extrusionOk="0" h="4704" w="1669">
                <a:moveTo>
                  <a:pt x="0" y="1"/>
                </a:moveTo>
                <a:lnTo>
                  <a:pt x="0" y="4704"/>
                </a:lnTo>
                <a:lnTo>
                  <a:pt x="1668" y="4704"/>
                </a:lnTo>
                <a:lnTo>
                  <a:pt x="1668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39"/>
          <p:cNvSpPr/>
          <p:nvPr/>
        </p:nvSpPr>
        <p:spPr>
          <a:xfrm>
            <a:off x="5896650" y="42329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1"/>
                </a:moveTo>
                <a:lnTo>
                  <a:pt x="0" y="4704"/>
                </a:lnTo>
                <a:lnTo>
                  <a:pt x="1635" y="4704"/>
                </a:lnTo>
                <a:lnTo>
                  <a:pt x="1635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39"/>
          <p:cNvSpPr/>
          <p:nvPr/>
        </p:nvSpPr>
        <p:spPr>
          <a:xfrm>
            <a:off x="5972525" y="4232975"/>
            <a:ext cx="40900" cy="117600"/>
          </a:xfrm>
          <a:custGeom>
            <a:rect b="b" l="l" r="r" t="t"/>
            <a:pathLst>
              <a:path extrusionOk="0" h="4704" w="1636">
                <a:moveTo>
                  <a:pt x="1" y="1"/>
                </a:moveTo>
                <a:lnTo>
                  <a:pt x="1" y="4704"/>
                </a:lnTo>
                <a:lnTo>
                  <a:pt x="1635" y="4704"/>
                </a:lnTo>
                <a:lnTo>
                  <a:pt x="1635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39"/>
          <p:cNvSpPr/>
          <p:nvPr/>
        </p:nvSpPr>
        <p:spPr>
          <a:xfrm>
            <a:off x="6049250" y="4232975"/>
            <a:ext cx="40900" cy="117600"/>
          </a:xfrm>
          <a:custGeom>
            <a:rect b="b" l="l" r="r" t="t"/>
            <a:pathLst>
              <a:path extrusionOk="0" h="4704" w="1636">
                <a:moveTo>
                  <a:pt x="1" y="1"/>
                </a:moveTo>
                <a:lnTo>
                  <a:pt x="1" y="4704"/>
                </a:lnTo>
                <a:lnTo>
                  <a:pt x="1635" y="4704"/>
                </a:lnTo>
                <a:lnTo>
                  <a:pt x="1635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39"/>
          <p:cNvSpPr/>
          <p:nvPr/>
        </p:nvSpPr>
        <p:spPr>
          <a:xfrm>
            <a:off x="6125150" y="4232975"/>
            <a:ext cx="40875" cy="117600"/>
          </a:xfrm>
          <a:custGeom>
            <a:rect b="b" l="l" r="r" t="t"/>
            <a:pathLst>
              <a:path extrusionOk="0" h="4704" w="1635">
                <a:moveTo>
                  <a:pt x="0" y="1"/>
                </a:moveTo>
                <a:lnTo>
                  <a:pt x="0" y="4704"/>
                </a:lnTo>
                <a:lnTo>
                  <a:pt x="1635" y="4704"/>
                </a:lnTo>
                <a:lnTo>
                  <a:pt x="1635" y="1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4" name="Google Shape;874;p39"/>
          <p:cNvGrpSpPr/>
          <p:nvPr/>
        </p:nvGrpSpPr>
        <p:grpSpPr>
          <a:xfrm>
            <a:off x="5915025" y="95250"/>
            <a:ext cx="3308195" cy="5210119"/>
            <a:chOff x="6067425" y="95250"/>
            <a:chExt cx="3308195" cy="5210119"/>
          </a:xfrm>
        </p:grpSpPr>
        <p:sp>
          <p:nvSpPr>
            <p:cNvPr id="875" name="Google Shape;875;p39"/>
            <p:cNvSpPr/>
            <p:nvPr/>
          </p:nvSpPr>
          <p:spPr>
            <a:xfrm>
              <a:off x="6209418" y="2318951"/>
              <a:ext cx="354981" cy="310444"/>
            </a:xfrm>
            <a:custGeom>
              <a:rect b="b" l="l" r="r" t="t"/>
              <a:pathLst>
                <a:path extrusionOk="0" h="10244" w="11703">
                  <a:moveTo>
                    <a:pt x="1733" y="0"/>
                  </a:moveTo>
                  <a:cubicBezTo>
                    <a:pt x="1733" y="0"/>
                    <a:pt x="152" y="2128"/>
                    <a:pt x="0" y="2797"/>
                  </a:cubicBezTo>
                  <a:cubicBezTo>
                    <a:pt x="0" y="2797"/>
                    <a:pt x="2645" y="4043"/>
                    <a:pt x="5168" y="5654"/>
                  </a:cubicBezTo>
                  <a:cubicBezTo>
                    <a:pt x="7691" y="7265"/>
                    <a:pt x="11368" y="10243"/>
                    <a:pt x="11368" y="10243"/>
                  </a:cubicBezTo>
                  <a:lnTo>
                    <a:pt x="11703" y="8876"/>
                  </a:lnTo>
                  <a:cubicBezTo>
                    <a:pt x="11703" y="8876"/>
                    <a:pt x="6414" y="6079"/>
                    <a:pt x="4894" y="4529"/>
                  </a:cubicBezTo>
                  <a:cubicBezTo>
                    <a:pt x="3374" y="2948"/>
                    <a:pt x="1733" y="0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6755249" y="3398585"/>
              <a:ext cx="1315703" cy="187042"/>
            </a:xfrm>
            <a:custGeom>
              <a:rect b="b" l="l" r="r" t="t"/>
              <a:pathLst>
                <a:path extrusionOk="0" h="6172" w="43376">
                  <a:moveTo>
                    <a:pt x="43375" y="1"/>
                  </a:moveTo>
                  <a:lnTo>
                    <a:pt x="43375" y="1"/>
                  </a:lnTo>
                  <a:cubicBezTo>
                    <a:pt x="43375" y="1"/>
                    <a:pt x="38512" y="2372"/>
                    <a:pt x="23770" y="2797"/>
                  </a:cubicBezTo>
                  <a:cubicBezTo>
                    <a:pt x="22129" y="2844"/>
                    <a:pt x="20561" y="2865"/>
                    <a:pt x="19070" y="2865"/>
                  </a:cubicBezTo>
                  <a:cubicBezTo>
                    <a:pt x="7142" y="2865"/>
                    <a:pt x="153" y="1521"/>
                    <a:pt x="153" y="1521"/>
                  </a:cubicBezTo>
                  <a:lnTo>
                    <a:pt x="153" y="1521"/>
                  </a:lnTo>
                  <a:cubicBezTo>
                    <a:pt x="852" y="2584"/>
                    <a:pt x="1" y="6171"/>
                    <a:pt x="1" y="6171"/>
                  </a:cubicBezTo>
                  <a:cubicBezTo>
                    <a:pt x="1" y="6171"/>
                    <a:pt x="9606" y="3952"/>
                    <a:pt x="19971" y="3831"/>
                  </a:cubicBezTo>
                  <a:cubicBezTo>
                    <a:pt x="30336" y="3739"/>
                    <a:pt x="43163" y="2463"/>
                    <a:pt x="43163" y="2463"/>
                  </a:cubicBezTo>
                  <a:lnTo>
                    <a:pt x="43375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7382224" y="4029218"/>
              <a:ext cx="160459" cy="144131"/>
            </a:xfrm>
            <a:custGeom>
              <a:rect b="b" l="l" r="r" t="t"/>
              <a:pathLst>
                <a:path extrusionOk="0" h="4756" w="5290">
                  <a:moveTo>
                    <a:pt x="1969" y="0"/>
                  </a:moveTo>
                  <a:cubicBezTo>
                    <a:pt x="1304" y="0"/>
                    <a:pt x="619" y="52"/>
                    <a:pt x="1" y="196"/>
                  </a:cubicBezTo>
                  <a:cubicBezTo>
                    <a:pt x="1" y="196"/>
                    <a:pt x="1369" y="2354"/>
                    <a:pt x="1642" y="3996"/>
                  </a:cubicBezTo>
                  <a:cubicBezTo>
                    <a:pt x="2372" y="561"/>
                    <a:pt x="2341" y="318"/>
                    <a:pt x="2341" y="318"/>
                  </a:cubicBezTo>
                  <a:lnTo>
                    <a:pt x="3405" y="318"/>
                  </a:lnTo>
                  <a:lnTo>
                    <a:pt x="3922" y="4755"/>
                  </a:lnTo>
                  <a:lnTo>
                    <a:pt x="5290" y="348"/>
                  </a:lnTo>
                  <a:cubicBezTo>
                    <a:pt x="5290" y="348"/>
                    <a:pt x="3692" y="0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6837303" y="4785019"/>
              <a:ext cx="89481" cy="180557"/>
            </a:xfrm>
            <a:custGeom>
              <a:rect b="b" l="l" r="r" t="t"/>
              <a:pathLst>
                <a:path extrusionOk="0" fill="none" h="5958" w="2950">
                  <a:moveTo>
                    <a:pt x="1" y="0"/>
                  </a:moveTo>
                  <a:cubicBezTo>
                    <a:pt x="1004" y="2006"/>
                    <a:pt x="1977" y="3982"/>
                    <a:pt x="2949" y="5958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7036476" y="4865151"/>
              <a:ext cx="41525" cy="154768"/>
            </a:xfrm>
            <a:custGeom>
              <a:rect b="b" l="l" r="r" t="t"/>
              <a:pathLst>
                <a:path extrusionOk="0" fill="none" h="5107" w="1369">
                  <a:moveTo>
                    <a:pt x="1368" y="0"/>
                  </a:moveTo>
                  <a:cubicBezTo>
                    <a:pt x="912" y="1703"/>
                    <a:pt x="456" y="3405"/>
                    <a:pt x="0" y="5107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7039237" y="4951739"/>
              <a:ext cx="73799" cy="148343"/>
            </a:xfrm>
            <a:custGeom>
              <a:rect b="b" l="l" r="r" t="t"/>
              <a:pathLst>
                <a:path extrusionOk="0" fill="none" h="4895" w="2433">
                  <a:moveTo>
                    <a:pt x="2432" y="1"/>
                  </a:moveTo>
                  <a:lnTo>
                    <a:pt x="1" y="4894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7805444" y="4817235"/>
              <a:ext cx="71008" cy="108734"/>
            </a:xfrm>
            <a:custGeom>
              <a:rect b="b" l="l" r="r" t="t"/>
              <a:pathLst>
                <a:path extrusionOk="0" fill="none" h="3588" w="2341">
                  <a:moveTo>
                    <a:pt x="0" y="1"/>
                  </a:moveTo>
                  <a:cubicBezTo>
                    <a:pt x="791" y="1186"/>
                    <a:pt x="1581" y="2402"/>
                    <a:pt x="2341" y="3588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7856163" y="4967408"/>
              <a:ext cx="17532" cy="25820"/>
            </a:xfrm>
            <a:custGeom>
              <a:rect b="b" l="l" r="r" t="t"/>
              <a:pathLst>
                <a:path extrusionOk="0" fill="none" h="852" w="578">
                  <a:moveTo>
                    <a:pt x="0" y="0"/>
                  </a:moveTo>
                  <a:cubicBezTo>
                    <a:pt x="183" y="304"/>
                    <a:pt x="365" y="578"/>
                    <a:pt x="578" y="851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9"/>
            <p:cNvSpPr/>
            <p:nvPr/>
          </p:nvSpPr>
          <p:spPr>
            <a:xfrm>
              <a:off x="8049785" y="4881729"/>
              <a:ext cx="38735" cy="149252"/>
            </a:xfrm>
            <a:custGeom>
              <a:rect b="b" l="l" r="r" t="t"/>
              <a:pathLst>
                <a:path extrusionOk="0" fill="none" h="4925" w="1277">
                  <a:moveTo>
                    <a:pt x="1277" y="1"/>
                  </a:moveTo>
                  <a:cubicBezTo>
                    <a:pt x="851" y="1642"/>
                    <a:pt x="426" y="3283"/>
                    <a:pt x="0" y="4925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8045174" y="5004261"/>
              <a:ext cx="50746" cy="172284"/>
            </a:xfrm>
            <a:custGeom>
              <a:rect b="b" l="l" r="r" t="t"/>
              <a:pathLst>
                <a:path extrusionOk="0" fill="none" h="5685" w="1673">
                  <a:moveTo>
                    <a:pt x="1672" y="0"/>
                  </a:moveTo>
                  <a:cubicBezTo>
                    <a:pt x="1125" y="1885"/>
                    <a:pt x="547" y="3800"/>
                    <a:pt x="0" y="5684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7130512" y="1356273"/>
              <a:ext cx="368843" cy="127160"/>
            </a:xfrm>
            <a:custGeom>
              <a:rect b="b" l="l" r="r" t="t"/>
              <a:pathLst>
                <a:path extrusionOk="0" h="4196" w="12160">
                  <a:moveTo>
                    <a:pt x="1" y="1"/>
                  </a:moveTo>
                  <a:lnTo>
                    <a:pt x="639" y="4195"/>
                  </a:lnTo>
                  <a:cubicBezTo>
                    <a:pt x="639" y="4195"/>
                    <a:pt x="2280" y="3314"/>
                    <a:pt x="6414" y="3192"/>
                  </a:cubicBezTo>
                  <a:cubicBezTo>
                    <a:pt x="6681" y="3184"/>
                    <a:pt x="6937" y="3181"/>
                    <a:pt x="7183" y="3181"/>
                  </a:cubicBezTo>
                  <a:cubicBezTo>
                    <a:pt x="10749" y="3181"/>
                    <a:pt x="12159" y="3952"/>
                    <a:pt x="12159" y="3952"/>
                  </a:cubicBezTo>
                  <a:lnTo>
                    <a:pt x="11582" y="62"/>
                  </a:lnTo>
                  <a:cubicBezTo>
                    <a:pt x="11582" y="62"/>
                    <a:pt x="11156" y="2189"/>
                    <a:pt x="6627" y="2554"/>
                  </a:cubicBezTo>
                  <a:cubicBezTo>
                    <a:pt x="6345" y="2579"/>
                    <a:pt x="6071" y="2590"/>
                    <a:pt x="5807" y="2590"/>
                  </a:cubicBezTo>
                  <a:cubicBezTo>
                    <a:pt x="1870" y="259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6687028" y="2367776"/>
              <a:ext cx="68248" cy="159374"/>
            </a:xfrm>
            <a:custGeom>
              <a:rect b="b" l="l" r="r" t="t"/>
              <a:pathLst>
                <a:path extrusionOk="0" h="5259" w="2250">
                  <a:moveTo>
                    <a:pt x="700" y="0"/>
                  </a:moveTo>
                  <a:lnTo>
                    <a:pt x="0" y="5259"/>
                  </a:lnTo>
                  <a:lnTo>
                    <a:pt x="0" y="5259"/>
                  </a:lnTo>
                  <a:lnTo>
                    <a:pt x="2250" y="3465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7387775" y="1993755"/>
              <a:ext cx="6461" cy="128978"/>
            </a:xfrm>
            <a:custGeom>
              <a:rect b="b" l="l" r="r" t="t"/>
              <a:pathLst>
                <a:path extrusionOk="0" fill="none" h="4256" w="213">
                  <a:moveTo>
                    <a:pt x="0" y="0"/>
                  </a:moveTo>
                  <a:lnTo>
                    <a:pt x="213" y="4256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>
              <a:off x="6067425" y="2323558"/>
              <a:ext cx="490537" cy="784839"/>
            </a:xfrm>
            <a:custGeom>
              <a:rect b="b" l="l" r="r" t="t"/>
              <a:pathLst>
                <a:path extrusionOk="0" fill="none" h="25898" w="16172">
                  <a:moveTo>
                    <a:pt x="16171" y="25897"/>
                  </a:moveTo>
                  <a:cubicBezTo>
                    <a:pt x="12280" y="23162"/>
                    <a:pt x="3648" y="16930"/>
                    <a:pt x="2554" y="14742"/>
                  </a:cubicBezTo>
                  <a:cubicBezTo>
                    <a:pt x="1" y="9757"/>
                    <a:pt x="6414" y="0"/>
                    <a:pt x="6414" y="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9"/>
            <p:cNvSpPr/>
            <p:nvPr/>
          </p:nvSpPr>
          <p:spPr>
            <a:xfrm>
              <a:off x="6726675" y="197688"/>
              <a:ext cx="1065823" cy="1125558"/>
            </a:xfrm>
            <a:custGeom>
              <a:rect b="b" l="l" r="r" t="t"/>
              <a:pathLst>
                <a:path extrusionOk="0" h="37141" w="35138">
                  <a:moveTo>
                    <a:pt x="17374" y="0"/>
                  </a:moveTo>
                  <a:cubicBezTo>
                    <a:pt x="14292" y="0"/>
                    <a:pt x="11046" y="1075"/>
                    <a:pt x="9514" y="4338"/>
                  </a:cubicBezTo>
                  <a:cubicBezTo>
                    <a:pt x="4590" y="6617"/>
                    <a:pt x="5259" y="12453"/>
                    <a:pt x="5259" y="12453"/>
                  </a:cubicBezTo>
                  <a:cubicBezTo>
                    <a:pt x="5259" y="12453"/>
                    <a:pt x="1216" y="12484"/>
                    <a:pt x="608" y="19201"/>
                  </a:cubicBezTo>
                  <a:cubicBezTo>
                    <a:pt x="0" y="25919"/>
                    <a:pt x="4590" y="28229"/>
                    <a:pt x="4590" y="28229"/>
                  </a:cubicBezTo>
                  <a:lnTo>
                    <a:pt x="4925" y="28411"/>
                  </a:lnTo>
                  <a:cubicBezTo>
                    <a:pt x="4925" y="28411"/>
                    <a:pt x="4742" y="27317"/>
                    <a:pt x="5137" y="26071"/>
                  </a:cubicBezTo>
                  <a:cubicBezTo>
                    <a:pt x="5563" y="24824"/>
                    <a:pt x="6140" y="24216"/>
                    <a:pt x="7204" y="24004"/>
                  </a:cubicBezTo>
                  <a:cubicBezTo>
                    <a:pt x="7296" y="23982"/>
                    <a:pt x="7385" y="23972"/>
                    <a:pt x="7470" y="23972"/>
                  </a:cubicBezTo>
                  <a:cubicBezTo>
                    <a:pt x="8346" y="23972"/>
                    <a:pt x="8876" y="25007"/>
                    <a:pt x="8876" y="25007"/>
                  </a:cubicBezTo>
                  <a:lnTo>
                    <a:pt x="10001" y="31511"/>
                  </a:lnTo>
                  <a:lnTo>
                    <a:pt x="10092" y="33305"/>
                  </a:lnTo>
                  <a:cubicBezTo>
                    <a:pt x="10092" y="33305"/>
                    <a:pt x="10213" y="33305"/>
                    <a:pt x="9119" y="33821"/>
                  </a:cubicBezTo>
                  <a:cubicBezTo>
                    <a:pt x="8965" y="33896"/>
                    <a:pt x="8804" y="33929"/>
                    <a:pt x="8641" y="33929"/>
                  </a:cubicBezTo>
                  <a:cubicBezTo>
                    <a:pt x="7687" y="33929"/>
                    <a:pt x="6688" y="32818"/>
                    <a:pt x="6688" y="32818"/>
                  </a:cubicBezTo>
                  <a:lnTo>
                    <a:pt x="6688" y="32818"/>
                  </a:lnTo>
                  <a:cubicBezTo>
                    <a:pt x="6688" y="32818"/>
                    <a:pt x="6992" y="34399"/>
                    <a:pt x="8207" y="36040"/>
                  </a:cubicBezTo>
                  <a:cubicBezTo>
                    <a:pt x="8873" y="36933"/>
                    <a:pt x="10006" y="37141"/>
                    <a:pt x="10918" y="37141"/>
                  </a:cubicBezTo>
                  <a:cubicBezTo>
                    <a:pt x="11714" y="37141"/>
                    <a:pt x="12341" y="36983"/>
                    <a:pt x="12341" y="36983"/>
                  </a:cubicBezTo>
                  <a:lnTo>
                    <a:pt x="10426" y="33669"/>
                  </a:lnTo>
                  <a:lnTo>
                    <a:pt x="10305" y="33031"/>
                  </a:lnTo>
                  <a:lnTo>
                    <a:pt x="10183" y="32302"/>
                  </a:lnTo>
                  <a:lnTo>
                    <a:pt x="10092" y="31754"/>
                  </a:lnTo>
                  <a:lnTo>
                    <a:pt x="8937" y="24976"/>
                  </a:lnTo>
                  <a:lnTo>
                    <a:pt x="8998" y="20113"/>
                  </a:lnTo>
                  <a:cubicBezTo>
                    <a:pt x="8998" y="20113"/>
                    <a:pt x="9697" y="19292"/>
                    <a:pt x="11368" y="17225"/>
                  </a:cubicBezTo>
                  <a:cubicBezTo>
                    <a:pt x="12576" y="15683"/>
                    <a:pt x="15410" y="15045"/>
                    <a:pt x="18301" y="15045"/>
                  </a:cubicBezTo>
                  <a:cubicBezTo>
                    <a:pt x="19341" y="15045"/>
                    <a:pt x="20388" y="15127"/>
                    <a:pt x="21369" y="15280"/>
                  </a:cubicBezTo>
                  <a:cubicBezTo>
                    <a:pt x="25107" y="15858"/>
                    <a:pt x="28086" y="20113"/>
                    <a:pt x="28086" y="20113"/>
                  </a:cubicBezTo>
                  <a:cubicBezTo>
                    <a:pt x="28086" y="20113"/>
                    <a:pt x="28268" y="20478"/>
                    <a:pt x="28329" y="23821"/>
                  </a:cubicBezTo>
                  <a:cubicBezTo>
                    <a:pt x="28360" y="23821"/>
                    <a:pt x="28390" y="23791"/>
                    <a:pt x="28420" y="23760"/>
                  </a:cubicBezTo>
                  <a:cubicBezTo>
                    <a:pt x="28481" y="23669"/>
                    <a:pt x="28542" y="23578"/>
                    <a:pt x="28603" y="23517"/>
                  </a:cubicBezTo>
                  <a:cubicBezTo>
                    <a:pt x="29137" y="22796"/>
                    <a:pt x="29953" y="21817"/>
                    <a:pt x="30927" y="21817"/>
                  </a:cubicBezTo>
                  <a:cubicBezTo>
                    <a:pt x="31061" y="21817"/>
                    <a:pt x="31198" y="21835"/>
                    <a:pt x="31338" y="21876"/>
                  </a:cubicBezTo>
                  <a:cubicBezTo>
                    <a:pt x="32341" y="22149"/>
                    <a:pt x="32645" y="23365"/>
                    <a:pt x="32797" y="24247"/>
                  </a:cubicBezTo>
                  <a:cubicBezTo>
                    <a:pt x="32919" y="24885"/>
                    <a:pt x="32980" y="25523"/>
                    <a:pt x="32919" y="26192"/>
                  </a:cubicBezTo>
                  <a:cubicBezTo>
                    <a:pt x="32858" y="26891"/>
                    <a:pt x="32706" y="27560"/>
                    <a:pt x="32433" y="28229"/>
                  </a:cubicBezTo>
                  <a:cubicBezTo>
                    <a:pt x="32189" y="28867"/>
                    <a:pt x="31855" y="29505"/>
                    <a:pt x="31430" y="30083"/>
                  </a:cubicBezTo>
                  <a:cubicBezTo>
                    <a:pt x="31095" y="30569"/>
                    <a:pt x="30700" y="31025"/>
                    <a:pt x="30123" y="31268"/>
                  </a:cubicBezTo>
                  <a:cubicBezTo>
                    <a:pt x="29814" y="31408"/>
                    <a:pt x="29493" y="31471"/>
                    <a:pt x="29171" y="31471"/>
                  </a:cubicBezTo>
                  <a:cubicBezTo>
                    <a:pt x="28794" y="31471"/>
                    <a:pt x="28416" y="31385"/>
                    <a:pt x="28056" y="31238"/>
                  </a:cubicBezTo>
                  <a:cubicBezTo>
                    <a:pt x="27691" y="33761"/>
                    <a:pt x="27113" y="35007"/>
                    <a:pt x="27113" y="35007"/>
                  </a:cubicBezTo>
                  <a:cubicBezTo>
                    <a:pt x="27574" y="35302"/>
                    <a:pt x="28001" y="35434"/>
                    <a:pt x="28403" y="35434"/>
                  </a:cubicBezTo>
                  <a:cubicBezTo>
                    <a:pt x="30076" y="35434"/>
                    <a:pt x="31334" y="33152"/>
                    <a:pt x="32828" y="30751"/>
                  </a:cubicBezTo>
                  <a:cubicBezTo>
                    <a:pt x="34682" y="27773"/>
                    <a:pt x="35138" y="24642"/>
                    <a:pt x="34773" y="20812"/>
                  </a:cubicBezTo>
                  <a:cubicBezTo>
                    <a:pt x="34378" y="16982"/>
                    <a:pt x="33740" y="15554"/>
                    <a:pt x="28998" y="11298"/>
                  </a:cubicBezTo>
                  <a:cubicBezTo>
                    <a:pt x="28299" y="6435"/>
                    <a:pt x="26384" y="3395"/>
                    <a:pt x="23618" y="1572"/>
                  </a:cubicBezTo>
                  <a:cubicBezTo>
                    <a:pt x="22353" y="733"/>
                    <a:pt x="19919" y="0"/>
                    <a:pt x="17374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>
              <a:off x="6669495" y="2018637"/>
              <a:ext cx="137406" cy="899968"/>
            </a:xfrm>
            <a:custGeom>
              <a:rect b="b" l="l" r="r" t="t"/>
              <a:pathLst>
                <a:path extrusionOk="0" fill="none" h="29697" w="4530">
                  <a:moveTo>
                    <a:pt x="1" y="0"/>
                  </a:moveTo>
                  <a:cubicBezTo>
                    <a:pt x="1" y="0"/>
                    <a:pt x="92" y="10395"/>
                    <a:pt x="2889" y="15137"/>
                  </a:cubicBezTo>
                  <a:cubicBezTo>
                    <a:pt x="4530" y="21551"/>
                    <a:pt x="4287" y="22979"/>
                    <a:pt x="4287" y="22979"/>
                  </a:cubicBezTo>
                  <a:lnTo>
                    <a:pt x="3405" y="29697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6228772" y="1526690"/>
              <a:ext cx="1687245" cy="1075009"/>
            </a:xfrm>
            <a:custGeom>
              <a:rect b="b" l="l" r="r" t="t"/>
              <a:pathLst>
                <a:path extrusionOk="0" fill="none" h="35473" w="55625">
                  <a:moveTo>
                    <a:pt x="55625" y="3223"/>
                  </a:moveTo>
                  <a:lnTo>
                    <a:pt x="49424" y="1034"/>
                  </a:lnTo>
                  <a:cubicBezTo>
                    <a:pt x="49424" y="1034"/>
                    <a:pt x="47266" y="183"/>
                    <a:pt x="46324" y="487"/>
                  </a:cubicBezTo>
                  <a:cubicBezTo>
                    <a:pt x="45594" y="1794"/>
                    <a:pt x="38026" y="15898"/>
                    <a:pt x="38026" y="15898"/>
                  </a:cubicBezTo>
                  <a:lnTo>
                    <a:pt x="26384" y="1"/>
                  </a:lnTo>
                  <a:lnTo>
                    <a:pt x="22950" y="2311"/>
                  </a:lnTo>
                  <a:cubicBezTo>
                    <a:pt x="22950" y="2311"/>
                    <a:pt x="14287" y="6779"/>
                    <a:pt x="13193" y="8755"/>
                  </a:cubicBezTo>
                  <a:cubicBezTo>
                    <a:pt x="10305" y="11156"/>
                    <a:pt x="609" y="22615"/>
                    <a:pt x="609" y="22615"/>
                  </a:cubicBezTo>
                  <a:cubicBezTo>
                    <a:pt x="609" y="22615"/>
                    <a:pt x="1" y="27813"/>
                    <a:pt x="5533" y="31643"/>
                  </a:cubicBezTo>
                  <a:cubicBezTo>
                    <a:pt x="11065" y="35473"/>
                    <a:pt x="12615" y="35381"/>
                    <a:pt x="12615" y="35381"/>
                  </a:cubicBezTo>
                  <a:lnTo>
                    <a:pt x="17235" y="31308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6557016" y="2871664"/>
              <a:ext cx="579957" cy="385995"/>
            </a:xfrm>
            <a:custGeom>
              <a:rect b="b" l="l" r="r" t="t"/>
              <a:pathLst>
                <a:path extrusionOk="0" fill="none" h="12737" w="19120">
                  <a:moveTo>
                    <a:pt x="4469" y="1368"/>
                  </a:moveTo>
                  <a:cubicBezTo>
                    <a:pt x="4986" y="2159"/>
                    <a:pt x="5320" y="2706"/>
                    <a:pt x="5320" y="2706"/>
                  </a:cubicBezTo>
                  <a:lnTo>
                    <a:pt x="8815" y="456"/>
                  </a:lnTo>
                  <a:cubicBezTo>
                    <a:pt x="8815" y="456"/>
                    <a:pt x="10609" y="0"/>
                    <a:pt x="11034" y="396"/>
                  </a:cubicBezTo>
                  <a:lnTo>
                    <a:pt x="14621" y="274"/>
                  </a:lnTo>
                  <a:cubicBezTo>
                    <a:pt x="14621" y="274"/>
                    <a:pt x="15989" y="213"/>
                    <a:pt x="16566" y="791"/>
                  </a:cubicBezTo>
                  <a:cubicBezTo>
                    <a:pt x="17113" y="1399"/>
                    <a:pt x="19120" y="2250"/>
                    <a:pt x="19120" y="2250"/>
                  </a:cubicBezTo>
                  <a:cubicBezTo>
                    <a:pt x="19120" y="2250"/>
                    <a:pt x="19089" y="3405"/>
                    <a:pt x="18268" y="3344"/>
                  </a:cubicBezTo>
                  <a:cubicBezTo>
                    <a:pt x="17509" y="3162"/>
                    <a:pt x="15198" y="2280"/>
                    <a:pt x="15198" y="2280"/>
                  </a:cubicBezTo>
                  <a:lnTo>
                    <a:pt x="11095" y="2463"/>
                  </a:lnTo>
                  <a:lnTo>
                    <a:pt x="15016" y="2797"/>
                  </a:lnTo>
                  <a:cubicBezTo>
                    <a:pt x="15016" y="2797"/>
                    <a:pt x="15898" y="2918"/>
                    <a:pt x="16202" y="3222"/>
                  </a:cubicBezTo>
                  <a:cubicBezTo>
                    <a:pt x="16536" y="3557"/>
                    <a:pt x="17509" y="4712"/>
                    <a:pt x="18451" y="5198"/>
                  </a:cubicBezTo>
                  <a:cubicBezTo>
                    <a:pt x="18998" y="5532"/>
                    <a:pt x="18177" y="6292"/>
                    <a:pt x="17265" y="6080"/>
                  </a:cubicBezTo>
                  <a:cubicBezTo>
                    <a:pt x="16354" y="5867"/>
                    <a:pt x="15138" y="4803"/>
                    <a:pt x="14317" y="4742"/>
                  </a:cubicBezTo>
                  <a:cubicBezTo>
                    <a:pt x="13466" y="4651"/>
                    <a:pt x="9970" y="4803"/>
                    <a:pt x="9970" y="4803"/>
                  </a:cubicBezTo>
                  <a:cubicBezTo>
                    <a:pt x="9970" y="4803"/>
                    <a:pt x="12980" y="5654"/>
                    <a:pt x="13618" y="5928"/>
                  </a:cubicBezTo>
                  <a:cubicBezTo>
                    <a:pt x="14226" y="6171"/>
                    <a:pt x="15381" y="6931"/>
                    <a:pt x="15381" y="6931"/>
                  </a:cubicBezTo>
                  <a:cubicBezTo>
                    <a:pt x="15381" y="6931"/>
                    <a:pt x="16384" y="7630"/>
                    <a:pt x="16961" y="7660"/>
                  </a:cubicBezTo>
                  <a:cubicBezTo>
                    <a:pt x="17083" y="8390"/>
                    <a:pt x="16657" y="8876"/>
                    <a:pt x="15259" y="8815"/>
                  </a:cubicBezTo>
                  <a:cubicBezTo>
                    <a:pt x="13861" y="8754"/>
                    <a:pt x="12828" y="7995"/>
                    <a:pt x="12828" y="7995"/>
                  </a:cubicBezTo>
                  <a:lnTo>
                    <a:pt x="8907" y="7539"/>
                  </a:lnTo>
                  <a:lnTo>
                    <a:pt x="12615" y="8663"/>
                  </a:lnTo>
                  <a:lnTo>
                    <a:pt x="14317" y="9849"/>
                  </a:lnTo>
                  <a:cubicBezTo>
                    <a:pt x="14317" y="9849"/>
                    <a:pt x="14773" y="11399"/>
                    <a:pt x="15563" y="11885"/>
                  </a:cubicBezTo>
                  <a:cubicBezTo>
                    <a:pt x="15381" y="12736"/>
                    <a:pt x="14226" y="12615"/>
                    <a:pt x="13618" y="12159"/>
                  </a:cubicBezTo>
                  <a:cubicBezTo>
                    <a:pt x="13010" y="11703"/>
                    <a:pt x="12493" y="10700"/>
                    <a:pt x="12493" y="10700"/>
                  </a:cubicBezTo>
                  <a:lnTo>
                    <a:pt x="9788" y="10305"/>
                  </a:lnTo>
                  <a:lnTo>
                    <a:pt x="7995" y="10335"/>
                  </a:lnTo>
                  <a:cubicBezTo>
                    <a:pt x="3709" y="10548"/>
                    <a:pt x="1885" y="9119"/>
                    <a:pt x="1885" y="9119"/>
                  </a:cubicBezTo>
                  <a:cubicBezTo>
                    <a:pt x="1885" y="9119"/>
                    <a:pt x="1156" y="8602"/>
                    <a:pt x="1" y="781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6531202" y="2598990"/>
              <a:ext cx="161369" cy="314142"/>
            </a:xfrm>
            <a:custGeom>
              <a:rect b="b" l="l" r="r" t="t"/>
              <a:pathLst>
                <a:path extrusionOk="0" fill="none" h="10366" w="5320">
                  <a:moveTo>
                    <a:pt x="1338" y="0"/>
                  </a:moveTo>
                  <a:lnTo>
                    <a:pt x="1" y="2371"/>
                  </a:lnTo>
                  <a:cubicBezTo>
                    <a:pt x="1" y="2371"/>
                    <a:pt x="335" y="2523"/>
                    <a:pt x="1581" y="4469"/>
                  </a:cubicBezTo>
                  <a:cubicBezTo>
                    <a:pt x="2402" y="5776"/>
                    <a:pt x="4256" y="8663"/>
                    <a:pt x="5320" y="1036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6628938" y="2949978"/>
              <a:ext cx="87631" cy="133584"/>
            </a:xfrm>
            <a:custGeom>
              <a:rect b="b" l="l" r="r" t="t"/>
              <a:pathLst>
                <a:path extrusionOk="0" fill="none" h="4408" w="2889">
                  <a:moveTo>
                    <a:pt x="2888" y="0"/>
                  </a:moveTo>
                  <a:cubicBezTo>
                    <a:pt x="2888" y="0"/>
                    <a:pt x="760" y="1277"/>
                    <a:pt x="1" y="440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6758010" y="2799805"/>
              <a:ext cx="170620" cy="128069"/>
            </a:xfrm>
            <a:custGeom>
              <a:rect b="b" l="l" r="r" t="t"/>
              <a:pathLst>
                <a:path extrusionOk="0" fill="none" h="4226" w="5625">
                  <a:moveTo>
                    <a:pt x="1" y="4226"/>
                  </a:moveTo>
                  <a:cubicBezTo>
                    <a:pt x="1" y="4226"/>
                    <a:pt x="2007" y="2037"/>
                    <a:pt x="2433" y="1733"/>
                  </a:cubicBezTo>
                  <a:cubicBezTo>
                    <a:pt x="2858" y="1429"/>
                    <a:pt x="3831" y="1125"/>
                    <a:pt x="3831" y="1125"/>
                  </a:cubicBezTo>
                  <a:cubicBezTo>
                    <a:pt x="3831" y="1125"/>
                    <a:pt x="4499" y="730"/>
                    <a:pt x="4439" y="1"/>
                  </a:cubicBezTo>
                  <a:cubicBezTo>
                    <a:pt x="5138" y="244"/>
                    <a:pt x="5624" y="1490"/>
                    <a:pt x="4773" y="249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6265658" y="2153110"/>
              <a:ext cx="399236" cy="393359"/>
            </a:xfrm>
            <a:custGeom>
              <a:rect b="b" l="l" r="r" t="t"/>
              <a:pathLst>
                <a:path extrusionOk="0" fill="none" h="12980" w="13162">
                  <a:moveTo>
                    <a:pt x="1247" y="1"/>
                  </a:moveTo>
                  <a:cubicBezTo>
                    <a:pt x="1247" y="1"/>
                    <a:pt x="1" y="9272"/>
                    <a:pt x="13162" y="1298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6930428" y="1558028"/>
              <a:ext cx="797563" cy="579432"/>
            </a:xfrm>
            <a:custGeom>
              <a:rect b="b" l="l" r="r" t="t"/>
              <a:pathLst>
                <a:path extrusionOk="0" fill="none" h="19120" w="26294">
                  <a:moveTo>
                    <a:pt x="1" y="882"/>
                  </a:moveTo>
                  <a:lnTo>
                    <a:pt x="14135" y="19119"/>
                  </a:lnTo>
                  <a:lnTo>
                    <a:pt x="16202" y="19058"/>
                  </a:lnTo>
                  <a:lnTo>
                    <a:pt x="26293" y="0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6996830" y="769464"/>
              <a:ext cx="608531" cy="667862"/>
            </a:xfrm>
            <a:custGeom>
              <a:rect b="b" l="l" r="r" t="t"/>
              <a:pathLst>
                <a:path extrusionOk="0" fill="none" h="22038" w="20062">
                  <a:moveTo>
                    <a:pt x="0" y="1004"/>
                  </a:moveTo>
                  <a:cubicBezTo>
                    <a:pt x="0" y="1004"/>
                    <a:pt x="92" y="8846"/>
                    <a:pt x="1064" y="13284"/>
                  </a:cubicBezTo>
                  <a:cubicBezTo>
                    <a:pt x="2067" y="17752"/>
                    <a:pt x="5776" y="21946"/>
                    <a:pt x="10578" y="22007"/>
                  </a:cubicBezTo>
                  <a:cubicBezTo>
                    <a:pt x="15411" y="22038"/>
                    <a:pt x="18907" y="17235"/>
                    <a:pt x="19484" y="10700"/>
                  </a:cubicBezTo>
                  <a:cubicBezTo>
                    <a:pt x="20062" y="4165"/>
                    <a:pt x="19089" y="1"/>
                    <a:pt x="19089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7580457" y="818289"/>
              <a:ext cx="162309" cy="367569"/>
            </a:xfrm>
            <a:custGeom>
              <a:rect b="b" l="l" r="r" t="t"/>
              <a:pathLst>
                <a:path extrusionOk="0" fill="none" h="12129" w="5351">
                  <a:moveTo>
                    <a:pt x="153" y="3314"/>
                  </a:moveTo>
                  <a:cubicBezTo>
                    <a:pt x="153" y="3314"/>
                    <a:pt x="1855" y="1"/>
                    <a:pt x="3588" y="1460"/>
                  </a:cubicBezTo>
                  <a:cubicBezTo>
                    <a:pt x="5351" y="2949"/>
                    <a:pt x="4925" y="5533"/>
                    <a:pt x="4165" y="7964"/>
                  </a:cubicBezTo>
                  <a:cubicBezTo>
                    <a:pt x="3405" y="10366"/>
                    <a:pt x="943" y="12129"/>
                    <a:pt x="1" y="1054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6848375" y="904877"/>
              <a:ext cx="190882" cy="356508"/>
            </a:xfrm>
            <a:custGeom>
              <a:rect b="b" l="l" r="r" t="t"/>
              <a:pathLst>
                <a:path extrusionOk="0" fill="none" h="11764" w="6293">
                  <a:moveTo>
                    <a:pt x="5107" y="1885"/>
                  </a:moveTo>
                  <a:cubicBezTo>
                    <a:pt x="5107" y="1885"/>
                    <a:pt x="4043" y="1"/>
                    <a:pt x="2432" y="852"/>
                  </a:cubicBezTo>
                  <a:cubicBezTo>
                    <a:pt x="821" y="1703"/>
                    <a:pt x="1" y="6262"/>
                    <a:pt x="2463" y="9028"/>
                  </a:cubicBezTo>
                  <a:cubicBezTo>
                    <a:pt x="4925" y="11764"/>
                    <a:pt x="6293" y="9971"/>
                    <a:pt x="6293" y="997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7028165" y="966613"/>
              <a:ext cx="547684" cy="222954"/>
            </a:xfrm>
            <a:custGeom>
              <a:rect b="b" l="l" r="r" t="t"/>
              <a:pathLst>
                <a:path extrusionOk="0" fill="none" h="7357" w="18056">
                  <a:moveTo>
                    <a:pt x="1" y="7356"/>
                  </a:moveTo>
                  <a:cubicBezTo>
                    <a:pt x="1" y="7356"/>
                    <a:pt x="2980" y="0"/>
                    <a:pt x="9636" y="0"/>
                  </a:cubicBezTo>
                  <a:cubicBezTo>
                    <a:pt x="16323" y="0"/>
                    <a:pt x="18056" y="5137"/>
                    <a:pt x="18056" y="513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7533439" y="817380"/>
              <a:ext cx="74709" cy="234924"/>
            </a:xfrm>
            <a:custGeom>
              <a:rect b="b" l="l" r="r" t="t"/>
              <a:pathLst>
                <a:path extrusionOk="0" fill="none" h="7752" w="2463">
                  <a:moveTo>
                    <a:pt x="2463" y="0"/>
                  </a:moveTo>
                  <a:lnTo>
                    <a:pt x="1" y="7751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>
              <a:off x="6971015" y="897512"/>
              <a:ext cx="113413" cy="199013"/>
            </a:xfrm>
            <a:custGeom>
              <a:rect b="b" l="l" r="r" t="t"/>
              <a:pathLst>
                <a:path extrusionOk="0" fill="none" h="6567" w="3739">
                  <a:moveTo>
                    <a:pt x="0" y="1"/>
                  </a:moveTo>
                  <a:lnTo>
                    <a:pt x="3739" y="6566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>
              <a:off x="7002350" y="640507"/>
              <a:ext cx="586418" cy="173193"/>
            </a:xfrm>
            <a:custGeom>
              <a:rect b="b" l="l" r="r" t="t"/>
              <a:pathLst>
                <a:path extrusionOk="0" fill="none" h="5715" w="19333">
                  <a:moveTo>
                    <a:pt x="1" y="5350"/>
                  </a:moveTo>
                  <a:cubicBezTo>
                    <a:pt x="1" y="5350"/>
                    <a:pt x="1369" y="2432"/>
                    <a:pt x="4104" y="1459"/>
                  </a:cubicBezTo>
                  <a:cubicBezTo>
                    <a:pt x="6870" y="517"/>
                    <a:pt x="12007" y="0"/>
                    <a:pt x="13952" y="1186"/>
                  </a:cubicBezTo>
                  <a:cubicBezTo>
                    <a:pt x="15898" y="2371"/>
                    <a:pt x="19332" y="5715"/>
                    <a:pt x="19332" y="571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6930428" y="619322"/>
              <a:ext cx="668468" cy="229379"/>
            </a:xfrm>
            <a:custGeom>
              <a:rect b="b" l="l" r="r" t="t"/>
              <a:pathLst>
                <a:path extrusionOk="0" fill="none" h="7569" w="22038">
                  <a:moveTo>
                    <a:pt x="22038" y="4955"/>
                  </a:moveTo>
                  <a:cubicBezTo>
                    <a:pt x="22038" y="4955"/>
                    <a:pt x="19545" y="3739"/>
                    <a:pt x="16323" y="0"/>
                  </a:cubicBezTo>
                  <a:cubicBezTo>
                    <a:pt x="16323" y="0"/>
                    <a:pt x="11035" y="1338"/>
                    <a:pt x="5837" y="0"/>
                  </a:cubicBezTo>
                  <a:cubicBezTo>
                    <a:pt x="4408" y="1429"/>
                    <a:pt x="2129" y="6140"/>
                    <a:pt x="1" y="756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9"/>
            <p:cNvSpPr/>
            <p:nvPr/>
          </p:nvSpPr>
          <p:spPr>
            <a:xfrm>
              <a:off x="6950722" y="817380"/>
              <a:ext cx="23993" cy="98582"/>
            </a:xfrm>
            <a:custGeom>
              <a:rect b="b" l="l" r="r" t="t"/>
              <a:pathLst>
                <a:path extrusionOk="0" fill="none" h="3253" w="791">
                  <a:moveTo>
                    <a:pt x="517" y="0"/>
                  </a:moveTo>
                  <a:cubicBezTo>
                    <a:pt x="517" y="0"/>
                    <a:pt x="791" y="2067"/>
                    <a:pt x="1" y="325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9"/>
            <p:cNvSpPr/>
            <p:nvPr/>
          </p:nvSpPr>
          <p:spPr>
            <a:xfrm>
              <a:off x="7065051" y="1369184"/>
              <a:ext cx="86690" cy="201740"/>
            </a:xfrm>
            <a:custGeom>
              <a:rect b="b" l="l" r="r" t="t"/>
              <a:pathLst>
                <a:path extrusionOk="0" fill="none" h="6657" w="2858">
                  <a:moveTo>
                    <a:pt x="2341" y="0"/>
                  </a:moveTo>
                  <a:cubicBezTo>
                    <a:pt x="2341" y="0"/>
                    <a:pt x="2858" y="3131"/>
                    <a:pt x="2432" y="4499"/>
                  </a:cubicBezTo>
                  <a:cubicBezTo>
                    <a:pt x="2007" y="5867"/>
                    <a:pt x="1" y="6657"/>
                    <a:pt x="1" y="665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7484571" y="1366426"/>
              <a:ext cx="127275" cy="206347"/>
            </a:xfrm>
            <a:custGeom>
              <a:rect b="b" l="l" r="r" t="t"/>
              <a:pathLst>
                <a:path extrusionOk="0" fill="none" h="6809" w="4196">
                  <a:moveTo>
                    <a:pt x="1" y="0"/>
                  </a:moveTo>
                  <a:cubicBezTo>
                    <a:pt x="1" y="0"/>
                    <a:pt x="457" y="3678"/>
                    <a:pt x="943" y="4772"/>
                  </a:cubicBezTo>
                  <a:cubicBezTo>
                    <a:pt x="1429" y="5866"/>
                    <a:pt x="4195" y="6809"/>
                    <a:pt x="4195" y="680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6298843" y="2604506"/>
              <a:ext cx="232377" cy="66368"/>
            </a:xfrm>
            <a:custGeom>
              <a:rect b="b" l="l" r="r" t="t"/>
              <a:pathLst>
                <a:path extrusionOk="0" fill="none" h="2190" w="7661">
                  <a:moveTo>
                    <a:pt x="7661" y="2189"/>
                  </a:moveTo>
                  <a:cubicBezTo>
                    <a:pt x="7661" y="2189"/>
                    <a:pt x="5107" y="1"/>
                    <a:pt x="1" y="106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6760800" y="3178433"/>
              <a:ext cx="1295410" cy="227530"/>
            </a:xfrm>
            <a:custGeom>
              <a:rect b="b" l="l" r="r" t="t"/>
              <a:pathLst>
                <a:path extrusionOk="0" fill="none" h="7508" w="42707">
                  <a:moveTo>
                    <a:pt x="0" y="0"/>
                  </a:moveTo>
                  <a:lnTo>
                    <a:pt x="0" y="5532"/>
                  </a:lnTo>
                  <a:cubicBezTo>
                    <a:pt x="0" y="5532"/>
                    <a:pt x="6870" y="7508"/>
                    <a:pt x="22067" y="6809"/>
                  </a:cubicBezTo>
                  <a:cubicBezTo>
                    <a:pt x="37235" y="6110"/>
                    <a:pt x="42706" y="3253"/>
                    <a:pt x="42706" y="325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6760800" y="3346093"/>
              <a:ext cx="1312912" cy="141888"/>
            </a:xfrm>
            <a:custGeom>
              <a:rect b="b" l="l" r="r" t="t"/>
              <a:pathLst>
                <a:path extrusionOk="0" fill="none" h="4682" w="43284">
                  <a:moveTo>
                    <a:pt x="0" y="0"/>
                  </a:moveTo>
                  <a:lnTo>
                    <a:pt x="0" y="3253"/>
                  </a:lnTo>
                  <a:cubicBezTo>
                    <a:pt x="0" y="3253"/>
                    <a:pt x="8511" y="4681"/>
                    <a:pt x="23192" y="4468"/>
                  </a:cubicBezTo>
                  <a:cubicBezTo>
                    <a:pt x="37904" y="4256"/>
                    <a:pt x="43284" y="1550"/>
                    <a:pt x="43284" y="155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6689788" y="3457563"/>
              <a:ext cx="82080" cy="1780570"/>
            </a:xfrm>
            <a:custGeom>
              <a:rect b="b" l="l" r="r" t="t"/>
              <a:pathLst>
                <a:path extrusionOk="0" fill="none" h="58755" w="2706">
                  <a:moveTo>
                    <a:pt x="2706" y="0"/>
                  </a:moveTo>
                  <a:lnTo>
                    <a:pt x="1855" y="9362"/>
                  </a:lnTo>
                  <a:cubicBezTo>
                    <a:pt x="1855" y="9362"/>
                    <a:pt x="1551" y="15471"/>
                    <a:pt x="1855" y="18329"/>
                  </a:cubicBezTo>
                  <a:cubicBezTo>
                    <a:pt x="1703" y="21307"/>
                    <a:pt x="1004" y="42007"/>
                    <a:pt x="1004" y="42007"/>
                  </a:cubicBezTo>
                  <a:cubicBezTo>
                    <a:pt x="1004" y="42007"/>
                    <a:pt x="1" y="46353"/>
                    <a:pt x="852" y="48907"/>
                  </a:cubicBezTo>
                  <a:cubicBezTo>
                    <a:pt x="852" y="53010"/>
                    <a:pt x="365" y="58755"/>
                    <a:pt x="365" y="5875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7348128" y="4003820"/>
              <a:ext cx="215755" cy="43336"/>
            </a:xfrm>
            <a:custGeom>
              <a:rect b="b" l="l" r="r" t="t"/>
              <a:pathLst>
                <a:path extrusionOk="0" fill="none" h="1430" w="7113">
                  <a:moveTo>
                    <a:pt x="0" y="1156"/>
                  </a:moveTo>
                  <a:cubicBezTo>
                    <a:pt x="0" y="1156"/>
                    <a:pt x="4408" y="1"/>
                    <a:pt x="7113" y="142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7365631" y="4016731"/>
              <a:ext cx="133736" cy="38699"/>
            </a:xfrm>
            <a:custGeom>
              <a:rect b="b" l="l" r="r" t="t"/>
              <a:pathLst>
                <a:path extrusionOk="0" fill="none" h="1277" w="4409">
                  <a:moveTo>
                    <a:pt x="1" y="1277"/>
                  </a:moveTo>
                  <a:cubicBezTo>
                    <a:pt x="1" y="1277"/>
                    <a:pt x="2068" y="0"/>
                    <a:pt x="4408" y="36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7483661" y="4032370"/>
              <a:ext cx="185332" cy="1160681"/>
            </a:xfrm>
            <a:custGeom>
              <a:rect b="b" l="l" r="r" t="t"/>
              <a:pathLst>
                <a:path extrusionOk="0" fill="none" h="38300" w="6110">
                  <a:moveTo>
                    <a:pt x="0" y="1"/>
                  </a:moveTo>
                  <a:lnTo>
                    <a:pt x="2706" y="18573"/>
                  </a:lnTo>
                  <a:cubicBezTo>
                    <a:pt x="2706" y="18573"/>
                    <a:pt x="3070" y="24105"/>
                    <a:pt x="3557" y="26445"/>
                  </a:cubicBezTo>
                  <a:cubicBezTo>
                    <a:pt x="4347" y="31977"/>
                    <a:pt x="6110" y="38299"/>
                    <a:pt x="6110" y="3829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7266985" y="4034218"/>
              <a:ext cx="182571" cy="1229747"/>
            </a:xfrm>
            <a:custGeom>
              <a:rect b="b" l="l" r="r" t="t"/>
              <a:pathLst>
                <a:path extrusionOk="0" fill="none" h="40579" w="6019">
                  <a:moveTo>
                    <a:pt x="6019" y="1"/>
                  </a:moveTo>
                  <a:lnTo>
                    <a:pt x="2250" y="21977"/>
                  </a:lnTo>
                  <a:cubicBezTo>
                    <a:pt x="2250" y="21977"/>
                    <a:pt x="1338" y="28299"/>
                    <a:pt x="547" y="30153"/>
                  </a:cubicBezTo>
                  <a:cubicBezTo>
                    <a:pt x="1064" y="35746"/>
                    <a:pt x="0" y="40579"/>
                    <a:pt x="0" y="4057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7384984" y="3632587"/>
              <a:ext cx="149418" cy="370327"/>
            </a:xfrm>
            <a:custGeom>
              <a:rect b="b" l="l" r="r" t="t"/>
              <a:pathLst>
                <a:path extrusionOk="0" fill="none" h="12220" w="4926">
                  <a:moveTo>
                    <a:pt x="3466" y="0"/>
                  </a:moveTo>
                  <a:cubicBezTo>
                    <a:pt x="3314" y="0"/>
                    <a:pt x="1" y="730"/>
                    <a:pt x="1" y="730"/>
                  </a:cubicBezTo>
                  <a:lnTo>
                    <a:pt x="1065" y="7052"/>
                  </a:lnTo>
                  <a:lnTo>
                    <a:pt x="578" y="12219"/>
                  </a:lnTo>
                  <a:cubicBezTo>
                    <a:pt x="578" y="12219"/>
                    <a:pt x="3709" y="11794"/>
                    <a:pt x="4408" y="12128"/>
                  </a:cubicBezTo>
                  <a:cubicBezTo>
                    <a:pt x="4408" y="8055"/>
                    <a:pt x="4925" y="5350"/>
                    <a:pt x="4925" y="5350"/>
                  </a:cubicBezTo>
                  <a:lnTo>
                    <a:pt x="3740" y="1003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6738657" y="3458472"/>
              <a:ext cx="150328" cy="535217"/>
            </a:xfrm>
            <a:custGeom>
              <a:rect b="b" l="l" r="r" t="t"/>
              <a:pathLst>
                <a:path extrusionOk="0" fill="none" h="17661" w="4956">
                  <a:moveTo>
                    <a:pt x="4955" y="0"/>
                  </a:moveTo>
                  <a:cubicBezTo>
                    <a:pt x="4955" y="0"/>
                    <a:pt x="4773" y="7417"/>
                    <a:pt x="4165" y="11095"/>
                  </a:cubicBezTo>
                  <a:cubicBezTo>
                    <a:pt x="3587" y="14773"/>
                    <a:pt x="1" y="17660"/>
                    <a:pt x="1" y="1766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6739567" y="3469534"/>
              <a:ext cx="187212" cy="592311"/>
            </a:xfrm>
            <a:custGeom>
              <a:rect b="b" l="l" r="r" t="t"/>
              <a:pathLst>
                <a:path extrusionOk="0" fill="none" h="19545" w="6172">
                  <a:moveTo>
                    <a:pt x="6171" y="0"/>
                  </a:moveTo>
                  <a:cubicBezTo>
                    <a:pt x="6171" y="0"/>
                    <a:pt x="5472" y="10365"/>
                    <a:pt x="4955" y="12949"/>
                  </a:cubicBezTo>
                  <a:cubicBezTo>
                    <a:pt x="4439" y="15532"/>
                    <a:pt x="1" y="19545"/>
                    <a:pt x="1" y="1954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8011049" y="3412405"/>
              <a:ext cx="68248" cy="379540"/>
            </a:xfrm>
            <a:custGeom>
              <a:rect b="b" l="l" r="r" t="t"/>
              <a:pathLst>
                <a:path extrusionOk="0" fill="none" h="12524" w="2250">
                  <a:moveTo>
                    <a:pt x="1" y="1"/>
                  </a:moveTo>
                  <a:cubicBezTo>
                    <a:pt x="365" y="3162"/>
                    <a:pt x="700" y="6232"/>
                    <a:pt x="1368" y="9484"/>
                  </a:cubicBezTo>
                  <a:lnTo>
                    <a:pt x="1368" y="9727"/>
                  </a:lnTo>
                  <a:cubicBezTo>
                    <a:pt x="1551" y="10730"/>
                    <a:pt x="1794" y="11673"/>
                    <a:pt x="2250" y="1252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7973252" y="3427134"/>
              <a:ext cx="124485" cy="472576"/>
            </a:xfrm>
            <a:custGeom>
              <a:rect b="b" l="l" r="r" t="t"/>
              <a:pathLst>
                <a:path extrusionOk="0" fill="none" h="15594" w="4104">
                  <a:moveTo>
                    <a:pt x="0" y="1"/>
                  </a:moveTo>
                  <a:cubicBezTo>
                    <a:pt x="487" y="3345"/>
                    <a:pt x="1064" y="6597"/>
                    <a:pt x="1672" y="10062"/>
                  </a:cubicBezTo>
                  <a:cubicBezTo>
                    <a:pt x="1855" y="11035"/>
                    <a:pt x="2037" y="11977"/>
                    <a:pt x="2341" y="12950"/>
                  </a:cubicBezTo>
                  <a:cubicBezTo>
                    <a:pt x="2432" y="13162"/>
                    <a:pt x="2523" y="13466"/>
                    <a:pt x="2675" y="13679"/>
                  </a:cubicBezTo>
                  <a:lnTo>
                    <a:pt x="2797" y="13831"/>
                  </a:lnTo>
                  <a:cubicBezTo>
                    <a:pt x="3131" y="14500"/>
                    <a:pt x="3648" y="15016"/>
                    <a:pt x="4104" y="1559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7396996" y="836716"/>
              <a:ext cx="39675" cy="78338"/>
            </a:xfrm>
            <a:custGeom>
              <a:rect b="b" l="l" r="r" t="t"/>
              <a:pathLst>
                <a:path extrusionOk="0" h="2585" w="1308">
                  <a:moveTo>
                    <a:pt x="669" y="1"/>
                  </a:moveTo>
                  <a:cubicBezTo>
                    <a:pt x="304" y="1"/>
                    <a:pt x="0" y="578"/>
                    <a:pt x="0" y="1277"/>
                  </a:cubicBezTo>
                  <a:cubicBezTo>
                    <a:pt x="0" y="2007"/>
                    <a:pt x="304" y="2584"/>
                    <a:pt x="669" y="2584"/>
                  </a:cubicBezTo>
                  <a:cubicBezTo>
                    <a:pt x="1034" y="2584"/>
                    <a:pt x="1307" y="2007"/>
                    <a:pt x="1307" y="1277"/>
                  </a:cubicBezTo>
                  <a:cubicBezTo>
                    <a:pt x="1307" y="578"/>
                    <a:pt x="103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9"/>
            <p:cNvSpPr/>
            <p:nvPr/>
          </p:nvSpPr>
          <p:spPr>
            <a:xfrm>
              <a:off x="7146195" y="849627"/>
              <a:ext cx="40585" cy="77399"/>
            </a:xfrm>
            <a:custGeom>
              <a:rect b="b" l="l" r="r" t="t"/>
              <a:pathLst>
                <a:path extrusionOk="0" h="2554" w="1338">
                  <a:moveTo>
                    <a:pt x="669" y="0"/>
                  </a:moveTo>
                  <a:cubicBezTo>
                    <a:pt x="304" y="0"/>
                    <a:pt x="0" y="578"/>
                    <a:pt x="0" y="1277"/>
                  </a:cubicBezTo>
                  <a:cubicBezTo>
                    <a:pt x="0" y="1976"/>
                    <a:pt x="304" y="2553"/>
                    <a:pt x="669" y="2553"/>
                  </a:cubicBezTo>
                  <a:cubicBezTo>
                    <a:pt x="1034" y="2553"/>
                    <a:pt x="1338" y="1976"/>
                    <a:pt x="1338" y="1277"/>
                  </a:cubicBezTo>
                  <a:cubicBezTo>
                    <a:pt x="1338" y="578"/>
                    <a:pt x="1034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9"/>
            <p:cNvSpPr/>
            <p:nvPr/>
          </p:nvSpPr>
          <p:spPr>
            <a:xfrm>
              <a:off x="7305691" y="776829"/>
              <a:ext cx="52597" cy="189800"/>
            </a:xfrm>
            <a:custGeom>
              <a:rect b="b" l="l" r="r" t="t"/>
              <a:pathLst>
                <a:path extrusionOk="0" fill="none" h="6263" w="1734">
                  <a:moveTo>
                    <a:pt x="1734" y="1"/>
                  </a:moveTo>
                  <a:cubicBezTo>
                    <a:pt x="730" y="700"/>
                    <a:pt x="92" y="1855"/>
                    <a:pt x="31" y="3071"/>
                  </a:cubicBezTo>
                  <a:cubicBezTo>
                    <a:pt x="1" y="4287"/>
                    <a:pt x="578" y="5503"/>
                    <a:pt x="1551" y="626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7384984" y="754735"/>
              <a:ext cx="79350" cy="31335"/>
            </a:xfrm>
            <a:custGeom>
              <a:rect b="b" l="l" r="r" t="t"/>
              <a:pathLst>
                <a:path extrusionOk="0" fill="none" h="1034" w="2616">
                  <a:moveTo>
                    <a:pt x="1" y="456"/>
                  </a:moveTo>
                  <a:cubicBezTo>
                    <a:pt x="1" y="456"/>
                    <a:pt x="1673" y="0"/>
                    <a:pt x="2615" y="103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7092716" y="763009"/>
              <a:ext cx="130945" cy="50700"/>
            </a:xfrm>
            <a:custGeom>
              <a:rect b="b" l="l" r="r" t="t"/>
              <a:pathLst>
                <a:path extrusionOk="0" fill="none" h="1673" w="4317">
                  <a:moveTo>
                    <a:pt x="4317" y="852"/>
                  </a:moveTo>
                  <a:cubicBezTo>
                    <a:pt x="4317" y="852"/>
                    <a:pt x="1460" y="1"/>
                    <a:pt x="1" y="167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6903704" y="968462"/>
              <a:ext cx="102372" cy="196225"/>
            </a:xfrm>
            <a:custGeom>
              <a:rect b="b" l="l" r="r" t="t"/>
              <a:pathLst>
                <a:path extrusionOk="0" fill="none" h="6475" w="3375">
                  <a:moveTo>
                    <a:pt x="0" y="730"/>
                  </a:moveTo>
                  <a:cubicBezTo>
                    <a:pt x="456" y="152"/>
                    <a:pt x="1368" y="0"/>
                    <a:pt x="1976" y="395"/>
                  </a:cubicBezTo>
                  <a:cubicBezTo>
                    <a:pt x="2584" y="790"/>
                    <a:pt x="2827" y="1702"/>
                    <a:pt x="2493" y="2341"/>
                  </a:cubicBezTo>
                  <a:cubicBezTo>
                    <a:pt x="2280" y="2736"/>
                    <a:pt x="1885" y="3040"/>
                    <a:pt x="1885" y="3465"/>
                  </a:cubicBezTo>
                  <a:cubicBezTo>
                    <a:pt x="1885" y="3921"/>
                    <a:pt x="2250" y="4256"/>
                    <a:pt x="2614" y="4529"/>
                  </a:cubicBezTo>
                  <a:cubicBezTo>
                    <a:pt x="2979" y="4803"/>
                    <a:pt x="3344" y="5107"/>
                    <a:pt x="3374" y="5563"/>
                  </a:cubicBezTo>
                  <a:cubicBezTo>
                    <a:pt x="3374" y="5988"/>
                    <a:pt x="3010" y="6353"/>
                    <a:pt x="2584" y="6414"/>
                  </a:cubicBezTo>
                  <a:cubicBezTo>
                    <a:pt x="2159" y="6474"/>
                    <a:pt x="1703" y="6292"/>
                    <a:pt x="1399" y="5988"/>
                  </a:cubicBezTo>
                  <a:cubicBezTo>
                    <a:pt x="1095" y="5684"/>
                    <a:pt x="882" y="5319"/>
                    <a:pt x="669" y="492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7604451" y="884632"/>
              <a:ext cx="82080" cy="210953"/>
            </a:xfrm>
            <a:custGeom>
              <a:rect b="b" l="l" r="r" t="t"/>
              <a:pathLst>
                <a:path extrusionOk="0" fill="none" h="6961" w="2706">
                  <a:moveTo>
                    <a:pt x="2705" y="335"/>
                  </a:moveTo>
                  <a:cubicBezTo>
                    <a:pt x="2158" y="0"/>
                    <a:pt x="1368" y="91"/>
                    <a:pt x="912" y="578"/>
                  </a:cubicBezTo>
                  <a:cubicBezTo>
                    <a:pt x="456" y="1034"/>
                    <a:pt x="395" y="1824"/>
                    <a:pt x="760" y="2371"/>
                  </a:cubicBezTo>
                  <a:cubicBezTo>
                    <a:pt x="1003" y="2736"/>
                    <a:pt x="1398" y="3009"/>
                    <a:pt x="1490" y="3405"/>
                  </a:cubicBezTo>
                  <a:cubicBezTo>
                    <a:pt x="1550" y="3769"/>
                    <a:pt x="1368" y="4134"/>
                    <a:pt x="1125" y="4408"/>
                  </a:cubicBezTo>
                  <a:cubicBezTo>
                    <a:pt x="882" y="4651"/>
                    <a:pt x="578" y="4864"/>
                    <a:pt x="335" y="5167"/>
                  </a:cubicBezTo>
                  <a:cubicBezTo>
                    <a:pt x="122" y="5411"/>
                    <a:pt x="0" y="5715"/>
                    <a:pt x="0" y="6019"/>
                  </a:cubicBezTo>
                  <a:cubicBezTo>
                    <a:pt x="31" y="6322"/>
                    <a:pt x="183" y="6657"/>
                    <a:pt x="486" y="6778"/>
                  </a:cubicBezTo>
                  <a:cubicBezTo>
                    <a:pt x="882" y="6961"/>
                    <a:pt x="1398" y="6687"/>
                    <a:pt x="1672" y="6322"/>
                  </a:cubicBezTo>
                  <a:cubicBezTo>
                    <a:pt x="1945" y="5958"/>
                    <a:pt x="2067" y="5532"/>
                    <a:pt x="2037" y="5076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7047548" y="339284"/>
              <a:ext cx="103282" cy="132645"/>
            </a:xfrm>
            <a:custGeom>
              <a:rect b="b" l="l" r="r" t="t"/>
              <a:pathLst>
                <a:path extrusionOk="0" fill="none" h="4377" w="3405">
                  <a:moveTo>
                    <a:pt x="0" y="0"/>
                  </a:moveTo>
                  <a:cubicBezTo>
                    <a:pt x="1429" y="1185"/>
                    <a:pt x="2614" y="2705"/>
                    <a:pt x="3404" y="437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6926758" y="593531"/>
              <a:ext cx="93151" cy="41488"/>
            </a:xfrm>
            <a:custGeom>
              <a:rect b="b" l="l" r="r" t="t"/>
              <a:pathLst>
                <a:path extrusionOk="0" fill="none" h="1369" w="3071">
                  <a:moveTo>
                    <a:pt x="0" y="0"/>
                  </a:moveTo>
                  <a:cubicBezTo>
                    <a:pt x="730" y="912"/>
                    <a:pt x="1915" y="1368"/>
                    <a:pt x="3070" y="1216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7436643" y="529037"/>
              <a:ext cx="149388" cy="77399"/>
            </a:xfrm>
            <a:custGeom>
              <a:rect b="b" l="l" r="r" t="t"/>
              <a:pathLst>
                <a:path extrusionOk="0" fill="none" h="2554" w="4925">
                  <a:moveTo>
                    <a:pt x="4924" y="1"/>
                  </a:moveTo>
                  <a:cubicBezTo>
                    <a:pt x="3830" y="1581"/>
                    <a:pt x="1915" y="2554"/>
                    <a:pt x="0" y="252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6797656" y="843171"/>
              <a:ext cx="77500" cy="32275"/>
            </a:xfrm>
            <a:custGeom>
              <a:rect b="b" l="l" r="r" t="t"/>
              <a:pathLst>
                <a:path extrusionOk="0" fill="none" h="1065" w="2555">
                  <a:moveTo>
                    <a:pt x="1" y="0"/>
                  </a:moveTo>
                  <a:cubicBezTo>
                    <a:pt x="214" y="456"/>
                    <a:pt x="639" y="791"/>
                    <a:pt x="1126" y="943"/>
                  </a:cubicBezTo>
                  <a:cubicBezTo>
                    <a:pt x="1612" y="1064"/>
                    <a:pt x="2129" y="973"/>
                    <a:pt x="2554" y="70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8055306" y="2998803"/>
              <a:ext cx="30454" cy="160283"/>
            </a:xfrm>
            <a:custGeom>
              <a:rect b="b" l="l" r="r" t="t"/>
              <a:pathLst>
                <a:path extrusionOk="0" fill="none" h="5289" w="1004">
                  <a:moveTo>
                    <a:pt x="1" y="0"/>
                  </a:moveTo>
                  <a:cubicBezTo>
                    <a:pt x="274" y="1641"/>
                    <a:pt x="913" y="5198"/>
                    <a:pt x="1004" y="528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7959420" y="2320769"/>
              <a:ext cx="17563" cy="272684"/>
            </a:xfrm>
            <a:custGeom>
              <a:rect b="b" l="l" r="r" t="t"/>
              <a:pathLst>
                <a:path extrusionOk="0" fill="none" h="8998" w="579">
                  <a:moveTo>
                    <a:pt x="426" y="1"/>
                  </a:moveTo>
                  <a:cubicBezTo>
                    <a:pt x="365" y="1673"/>
                    <a:pt x="274" y="3344"/>
                    <a:pt x="1" y="5016"/>
                  </a:cubicBezTo>
                  <a:cubicBezTo>
                    <a:pt x="152" y="6354"/>
                    <a:pt x="365" y="7691"/>
                    <a:pt x="578" y="899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7993546" y="2316163"/>
              <a:ext cx="130005" cy="137282"/>
            </a:xfrm>
            <a:custGeom>
              <a:rect b="b" l="l" r="r" t="t"/>
              <a:pathLst>
                <a:path extrusionOk="0" fill="none" h="4530" w="4286">
                  <a:moveTo>
                    <a:pt x="0" y="1"/>
                  </a:moveTo>
                  <a:lnTo>
                    <a:pt x="1733" y="4256"/>
                  </a:lnTo>
                  <a:cubicBezTo>
                    <a:pt x="1733" y="4256"/>
                    <a:pt x="3131" y="4530"/>
                    <a:pt x="4286" y="340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8028582" y="2367776"/>
              <a:ext cx="66398" cy="25820"/>
            </a:xfrm>
            <a:custGeom>
              <a:rect b="b" l="l" r="r" t="t"/>
              <a:pathLst>
                <a:path extrusionOk="0" fill="none" h="852" w="2189">
                  <a:moveTo>
                    <a:pt x="0" y="790"/>
                  </a:moveTo>
                  <a:cubicBezTo>
                    <a:pt x="0" y="790"/>
                    <a:pt x="1125" y="851"/>
                    <a:pt x="2189" y="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7202434" y="2483822"/>
              <a:ext cx="237898" cy="36881"/>
            </a:xfrm>
            <a:custGeom>
              <a:rect b="b" l="l" r="r" t="t"/>
              <a:pathLst>
                <a:path extrusionOk="0" fill="none" h="1217" w="7843">
                  <a:moveTo>
                    <a:pt x="1" y="1217"/>
                  </a:moveTo>
                  <a:cubicBezTo>
                    <a:pt x="2523" y="366"/>
                    <a:pt x="5198" y="1"/>
                    <a:pt x="7843" y="18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7245781" y="2507795"/>
              <a:ext cx="189032" cy="42397"/>
            </a:xfrm>
            <a:custGeom>
              <a:rect b="b" l="l" r="r" t="t"/>
              <a:pathLst>
                <a:path extrusionOk="0" fill="none" h="1399" w="6232">
                  <a:moveTo>
                    <a:pt x="0" y="1398"/>
                  </a:moveTo>
                  <a:cubicBezTo>
                    <a:pt x="1915" y="456"/>
                    <a:pt x="4073" y="0"/>
                    <a:pt x="6231" y="15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6633549" y="2131016"/>
              <a:ext cx="50746" cy="137282"/>
            </a:xfrm>
            <a:custGeom>
              <a:rect b="b" l="l" r="r" t="t"/>
              <a:pathLst>
                <a:path extrusionOk="0" fill="none" h="4530" w="1673">
                  <a:moveTo>
                    <a:pt x="0" y="0"/>
                  </a:moveTo>
                  <a:cubicBezTo>
                    <a:pt x="61" y="1642"/>
                    <a:pt x="669" y="3253"/>
                    <a:pt x="1672" y="452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6546885" y="2908517"/>
              <a:ext cx="139257" cy="206347"/>
            </a:xfrm>
            <a:custGeom>
              <a:rect b="b" l="l" r="r" t="t"/>
              <a:pathLst>
                <a:path extrusionOk="0" fill="none" h="6809" w="4591">
                  <a:moveTo>
                    <a:pt x="395" y="6809"/>
                  </a:moveTo>
                  <a:cubicBezTo>
                    <a:pt x="0" y="5320"/>
                    <a:pt x="61" y="3648"/>
                    <a:pt x="791" y="2310"/>
                  </a:cubicBezTo>
                  <a:cubicBezTo>
                    <a:pt x="1550" y="943"/>
                    <a:pt x="3070" y="0"/>
                    <a:pt x="4590" y="18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8075599" y="2448817"/>
              <a:ext cx="83930" cy="281897"/>
            </a:xfrm>
            <a:custGeom>
              <a:rect b="b" l="l" r="r" t="t"/>
              <a:pathLst>
                <a:path extrusionOk="0" fill="none" h="9302" w="2767">
                  <a:moveTo>
                    <a:pt x="0" y="1"/>
                  </a:moveTo>
                  <a:lnTo>
                    <a:pt x="2766" y="9302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7173859" y="1088205"/>
              <a:ext cx="308876" cy="77399"/>
            </a:xfrm>
            <a:custGeom>
              <a:rect b="b" l="l" r="r" t="t"/>
              <a:pathLst>
                <a:path extrusionOk="0" fill="none" h="2554" w="10183">
                  <a:moveTo>
                    <a:pt x="0" y="2554"/>
                  </a:moveTo>
                  <a:cubicBezTo>
                    <a:pt x="2979" y="609"/>
                    <a:pt x="6779" y="1"/>
                    <a:pt x="10183" y="91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7186751" y="1185855"/>
              <a:ext cx="311666" cy="53458"/>
            </a:xfrm>
            <a:custGeom>
              <a:rect b="b" l="l" r="r" t="t"/>
              <a:pathLst>
                <a:path extrusionOk="0" fill="none" h="1764" w="10275">
                  <a:moveTo>
                    <a:pt x="1" y="1764"/>
                  </a:moveTo>
                  <a:cubicBezTo>
                    <a:pt x="1460" y="760"/>
                    <a:pt x="3344" y="669"/>
                    <a:pt x="5077" y="669"/>
                  </a:cubicBezTo>
                  <a:cubicBezTo>
                    <a:pt x="6840" y="669"/>
                    <a:pt x="8694" y="730"/>
                    <a:pt x="10275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6827171" y="2049035"/>
              <a:ext cx="320888" cy="58064"/>
            </a:xfrm>
            <a:custGeom>
              <a:rect b="b" l="l" r="r" t="t"/>
              <a:pathLst>
                <a:path extrusionOk="0" fill="none" h="1916" w="10579">
                  <a:moveTo>
                    <a:pt x="1" y="0"/>
                  </a:moveTo>
                  <a:lnTo>
                    <a:pt x="10578" y="0"/>
                  </a:lnTo>
                  <a:lnTo>
                    <a:pt x="10578" y="1915"/>
                  </a:lnTo>
                  <a:lnTo>
                    <a:pt x="1" y="1915"/>
                  </a:lnTo>
                  <a:close/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8073749" y="3241988"/>
              <a:ext cx="1301871" cy="208407"/>
            </a:xfrm>
            <a:custGeom>
              <a:rect b="b" l="l" r="r" t="t"/>
              <a:pathLst>
                <a:path extrusionOk="0" h="6877" w="42920">
                  <a:moveTo>
                    <a:pt x="42311" y="0"/>
                  </a:moveTo>
                  <a:cubicBezTo>
                    <a:pt x="42311" y="0"/>
                    <a:pt x="33497" y="4134"/>
                    <a:pt x="21885" y="4651"/>
                  </a:cubicBezTo>
                  <a:cubicBezTo>
                    <a:pt x="20222" y="4724"/>
                    <a:pt x="18672" y="4757"/>
                    <a:pt x="17229" y="4757"/>
                  </a:cubicBezTo>
                  <a:cubicBezTo>
                    <a:pt x="4930" y="4757"/>
                    <a:pt x="426" y="2371"/>
                    <a:pt x="426" y="2371"/>
                  </a:cubicBezTo>
                  <a:lnTo>
                    <a:pt x="1" y="3557"/>
                  </a:lnTo>
                  <a:cubicBezTo>
                    <a:pt x="1" y="3557"/>
                    <a:pt x="5265" y="6877"/>
                    <a:pt x="16192" y="6877"/>
                  </a:cubicBezTo>
                  <a:cubicBezTo>
                    <a:pt x="17636" y="6877"/>
                    <a:pt x="19179" y="6819"/>
                    <a:pt x="20822" y="6688"/>
                  </a:cubicBezTo>
                  <a:cubicBezTo>
                    <a:pt x="34895" y="5593"/>
                    <a:pt x="42919" y="1551"/>
                    <a:pt x="42919" y="1551"/>
                  </a:cubicBezTo>
                  <a:lnTo>
                    <a:pt x="4231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7595229" y="2153110"/>
              <a:ext cx="355891" cy="199013"/>
            </a:xfrm>
            <a:custGeom>
              <a:rect b="b" l="l" r="r" t="t"/>
              <a:pathLst>
                <a:path extrusionOk="0" h="6567" w="11733">
                  <a:moveTo>
                    <a:pt x="395" y="1"/>
                  </a:moveTo>
                  <a:lnTo>
                    <a:pt x="0" y="852"/>
                  </a:lnTo>
                  <a:cubicBezTo>
                    <a:pt x="0" y="852"/>
                    <a:pt x="1003" y="3162"/>
                    <a:pt x="3708" y="4834"/>
                  </a:cubicBezTo>
                  <a:cubicBezTo>
                    <a:pt x="6414" y="6475"/>
                    <a:pt x="10943" y="6566"/>
                    <a:pt x="10943" y="6566"/>
                  </a:cubicBezTo>
                  <a:lnTo>
                    <a:pt x="11733" y="5351"/>
                  </a:lnTo>
                  <a:lnTo>
                    <a:pt x="11733" y="5351"/>
                  </a:lnTo>
                  <a:cubicBezTo>
                    <a:pt x="11733" y="5351"/>
                    <a:pt x="11693" y="5351"/>
                    <a:pt x="11619" y="5351"/>
                  </a:cubicBezTo>
                  <a:cubicBezTo>
                    <a:pt x="10915" y="5351"/>
                    <a:pt x="7104" y="5277"/>
                    <a:pt x="4712" y="3709"/>
                  </a:cubicBezTo>
                  <a:cubicBezTo>
                    <a:pt x="2067" y="2007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7864444" y="2320769"/>
              <a:ext cx="213935" cy="382328"/>
            </a:xfrm>
            <a:custGeom>
              <a:rect b="b" l="l" r="r" t="t"/>
              <a:pathLst>
                <a:path extrusionOk="0" fill="none" h="12616" w="7053">
                  <a:moveTo>
                    <a:pt x="7053" y="12615"/>
                  </a:moveTo>
                  <a:cubicBezTo>
                    <a:pt x="5776" y="11430"/>
                    <a:pt x="396" y="4986"/>
                    <a:pt x="1" y="4499"/>
                  </a:cubicBezTo>
                  <a:cubicBezTo>
                    <a:pt x="1217" y="2311"/>
                    <a:pt x="2858" y="1"/>
                    <a:pt x="2858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7442164" y="2162323"/>
              <a:ext cx="531092" cy="759049"/>
            </a:xfrm>
            <a:custGeom>
              <a:rect b="b" l="l" r="r" t="t"/>
              <a:pathLst>
                <a:path extrusionOk="0" fill="none" h="25047" w="17509">
                  <a:moveTo>
                    <a:pt x="5320" y="1"/>
                  </a:moveTo>
                  <a:cubicBezTo>
                    <a:pt x="5320" y="1"/>
                    <a:pt x="3496" y="2949"/>
                    <a:pt x="1794" y="5806"/>
                  </a:cubicBezTo>
                  <a:cubicBezTo>
                    <a:pt x="61" y="8664"/>
                    <a:pt x="1" y="11156"/>
                    <a:pt x="1308" y="13041"/>
                  </a:cubicBezTo>
                  <a:cubicBezTo>
                    <a:pt x="2311" y="14500"/>
                    <a:pt x="12554" y="21612"/>
                    <a:pt x="17508" y="2504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7588768" y="2390779"/>
              <a:ext cx="275692" cy="67277"/>
            </a:xfrm>
            <a:custGeom>
              <a:rect b="b" l="l" r="r" t="t"/>
              <a:pathLst>
                <a:path extrusionOk="0" fill="none" h="2220" w="9089">
                  <a:moveTo>
                    <a:pt x="9089" y="2220"/>
                  </a:moveTo>
                  <a:cubicBezTo>
                    <a:pt x="9089" y="2220"/>
                    <a:pt x="4256" y="1"/>
                    <a:pt x="0" y="170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8236946" y="978584"/>
              <a:ext cx="125425" cy="108734"/>
            </a:xfrm>
            <a:custGeom>
              <a:rect b="b" l="l" r="r" t="t"/>
              <a:pathLst>
                <a:path extrusionOk="0" h="3588" w="4135">
                  <a:moveTo>
                    <a:pt x="2341" y="1"/>
                  </a:moveTo>
                  <a:cubicBezTo>
                    <a:pt x="2341" y="1"/>
                    <a:pt x="2250" y="153"/>
                    <a:pt x="1612" y="456"/>
                  </a:cubicBezTo>
                  <a:cubicBezTo>
                    <a:pt x="1434" y="541"/>
                    <a:pt x="1243" y="571"/>
                    <a:pt x="1059" y="571"/>
                  </a:cubicBezTo>
                  <a:cubicBezTo>
                    <a:pt x="581" y="571"/>
                    <a:pt x="153" y="365"/>
                    <a:pt x="153" y="365"/>
                  </a:cubicBezTo>
                  <a:lnTo>
                    <a:pt x="153" y="365"/>
                  </a:lnTo>
                  <a:cubicBezTo>
                    <a:pt x="153" y="365"/>
                    <a:pt x="1" y="2554"/>
                    <a:pt x="4134" y="3587"/>
                  </a:cubicBezTo>
                  <a:lnTo>
                    <a:pt x="234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8102324" y="95250"/>
              <a:ext cx="956141" cy="945031"/>
            </a:xfrm>
            <a:custGeom>
              <a:rect b="b" l="l" r="r" t="t"/>
              <a:pathLst>
                <a:path extrusionOk="0" h="31184" w="31522">
                  <a:moveTo>
                    <a:pt x="11058" y="0"/>
                  </a:moveTo>
                  <a:cubicBezTo>
                    <a:pt x="10439" y="0"/>
                    <a:pt x="9819" y="74"/>
                    <a:pt x="9211" y="240"/>
                  </a:cubicBezTo>
                  <a:cubicBezTo>
                    <a:pt x="4104" y="1608"/>
                    <a:pt x="3010" y="6775"/>
                    <a:pt x="3253" y="10089"/>
                  </a:cubicBezTo>
                  <a:cubicBezTo>
                    <a:pt x="2068" y="11000"/>
                    <a:pt x="1" y="12733"/>
                    <a:pt x="1" y="16563"/>
                  </a:cubicBezTo>
                  <a:cubicBezTo>
                    <a:pt x="1" y="20362"/>
                    <a:pt x="2341" y="20393"/>
                    <a:pt x="2341" y="20393"/>
                  </a:cubicBezTo>
                  <a:lnTo>
                    <a:pt x="3770" y="19876"/>
                  </a:lnTo>
                  <a:cubicBezTo>
                    <a:pt x="3770" y="19876"/>
                    <a:pt x="4955" y="19967"/>
                    <a:pt x="5594" y="20666"/>
                  </a:cubicBezTo>
                  <a:cubicBezTo>
                    <a:pt x="5350" y="19876"/>
                    <a:pt x="5563" y="17627"/>
                    <a:pt x="5563" y="17627"/>
                  </a:cubicBezTo>
                  <a:cubicBezTo>
                    <a:pt x="5563" y="17627"/>
                    <a:pt x="8962" y="14739"/>
                    <a:pt x="15551" y="14739"/>
                  </a:cubicBezTo>
                  <a:cubicBezTo>
                    <a:pt x="15586" y="14739"/>
                    <a:pt x="15620" y="14739"/>
                    <a:pt x="15655" y="14739"/>
                  </a:cubicBezTo>
                  <a:cubicBezTo>
                    <a:pt x="22342" y="14739"/>
                    <a:pt x="23345" y="15408"/>
                    <a:pt x="23345" y="15408"/>
                  </a:cubicBezTo>
                  <a:lnTo>
                    <a:pt x="23618" y="20058"/>
                  </a:lnTo>
                  <a:lnTo>
                    <a:pt x="23953" y="19846"/>
                  </a:lnTo>
                  <a:cubicBezTo>
                    <a:pt x="23953" y="19846"/>
                    <a:pt x="24302" y="17578"/>
                    <a:pt x="25473" y="17578"/>
                  </a:cubicBezTo>
                  <a:cubicBezTo>
                    <a:pt x="25596" y="17578"/>
                    <a:pt x="25727" y="17602"/>
                    <a:pt x="25868" y="17657"/>
                  </a:cubicBezTo>
                  <a:cubicBezTo>
                    <a:pt x="27357" y="18265"/>
                    <a:pt x="27904" y="19997"/>
                    <a:pt x="28086" y="21183"/>
                  </a:cubicBezTo>
                  <a:cubicBezTo>
                    <a:pt x="28238" y="22368"/>
                    <a:pt x="27752" y="25864"/>
                    <a:pt x="27327" y="26685"/>
                  </a:cubicBezTo>
                  <a:cubicBezTo>
                    <a:pt x="26901" y="27475"/>
                    <a:pt x="25442" y="27536"/>
                    <a:pt x="25442" y="27536"/>
                  </a:cubicBezTo>
                  <a:lnTo>
                    <a:pt x="23892" y="26685"/>
                  </a:lnTo>
                  <a:lnTo>
                    <a:pt x="23892" y="26685"/>
                  </a:lnTo>
                  <a:cubicBezTo>
                    <a:pt x="23953" y="28356"/>
                    <a:pt x="23831" y="29906"/>
                    <a:pt x="23314" y="31183"/>
                  </a:cubicBezTo>
                  <a:cubicBezTo>
                    <a:pt x="27235" y="29967"/>
                    <a:pt x="27448" y="26806"/>
                    <a:pt x="27448" y="26806"/>
                  </a:cubicBezTo>
                  <a:cubicBezTo>
                    <a:pt x="27448" y="26806"/>
                    <a:pt x="31521" y="24800"/>
                    <a:pt x="31156" y="19116"/>
                  </a:cubicBezTo>
                  <a:cubicBezTo>
                    <a:pt x="30822" y="13402"/>
                    <a:pt x="27904" y="12551"/>
                    <a:pt x="27904" y="12551"/>
                  </a:cubicBezTo>
                  <a:cubicBezTo>
                    <a:pt x="27904" y="12551"/>
                    <a:pt x="27509" y="9237"/>
                    <a:pt x="25624" y="6289"/>
                  </a:cubicBezTo>
                  <a:cubicBezTo>
                    <a:pt x="24342" y="4262"/>
                    <a:pt x="22285" y="3938"/>
                    <a:pt x="21102" y="3938"/>
                  </a:cubicBezTo>
                  <a:cubicBezTo>
                    <a:pt x="20546" y="3938"/>
                    <a:pt x="20184" y="4009"/>
                    <a:pt x="20184" y="4009"/>
                  </a:cubicBezTo>
                  <a:cubicBezTo>
                    <a:pt x="20184" y="4009"/>
                    <a:pt x="15632" y="0"/>
                    <a:pt x="11058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8718257" y="1164670"/>
              <a:ext cx="133706" cy="231227"/>
            </a:xfrm>
            <a:custGeom>
              <a:rect b="b" l="l" r="r" t="t"/>
              <a:pathLst>
                <a:path extrusionOk="0" fill="none" h="7630" w="4408">
                  <a:moveTo>
                    <a:pt x="4408" y="7630"/>
                  </a:moveTo>
                  <a:cubicBezTo>
                    <a:pt x="3860" y="7265"/>
                    <a:pt x="1611" y="5654"/>
                    <a:pt x="912" y="3861"/>
                  </a:cubicBezTo>
                  <a:cubicBezTo>
                    <a:pt x="91" y="1855"/>
                    <a:pt x="0" y="0"/>
                    <a:pt x="0" y="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9"/>
            <p:cNvSpPr/>
            <p:nvPr/>
          </p:nvSpPr>
          <p:spPr>
            <a:xfrm>
              <a:off x="8851939" y="1366426"/>
              <a:ext cx="234228" cy="57125"/>
            </a:xfrm>
            <a:custGeom>
              <a:rect b="b" l="l" r="r" t="t"/>
              <a:pathLst>
                <a:path extrusionOk="0" fill="none" h="1885" w="7722">
                  <a:moveTo>
                    <a:pt x="7721" y="1885"/>
                  </a:moveTo>
                  <a:lnTo>
                    <a:pt x="730" y="0"/>
                  </a:lnTo>
                  <a:lnTo>
                    <a:pt x="92" y="1034"/>
                  </a:lnTo>
                  <a:cubicBezTo>
                    <a:pt x="92" y="1034"/>
                    <a:pt x="61" y="1003"/>
                    <a:pt x="1" y="97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7579547" y="1359031"/>
              <a:ext cx="803993" cy="980124"/>
            </a:xfrm>
            <a:custGeom>
              <a:rect b="b" l="l" r="r" t="t"/>
              <a:pathLst>
                <a:path extrusionOk="0" fill="none" h="32342" w="26506">
                  <a:moveTo>
                    <a:pt x="26506" y="1338"/>
                  </a:moveTo>
                  <a:lnTo>
                    <a:pt x="26445" y="1430"/>
                  </a:lnTo>
                  <a:lnTo>
                    <a:pt x="25259" y="1"/>
                  </a:lnTo>
                  <a:lnTo>
                    <a:pt x="22250" y="1399"/>
                  </a:lnTo>
                  <a:lnTo>
                    <a:pt x="22250" y="2311"/>
                  </a:lnTo>
                  <a:cubicBezTo>
                    <a:pt x="22250" y="2311"/>
                    <a:pt x="17144" y="3496"/>
                    <a:pt x="14590" y="5320"/>
                  </a:cubicBezTo>
                  <a:cubicBezTo>
                    <a:pt x="12068" y="7174"/>
                    <a:pt x="10487" y="9150"/>
                    <a:pt x="10487" y="9150"/>
                  </a:cubicBezTo>
                  <a:lnTo>
                    <a:pt x="0" y="24865"/>
                  </a:lnTo>
                  <a:cubicBezTo>
                    <a:pt x="0" y="24865"/>
                    <a:pt x="3526" y="32342"/>
                    <a:pt x="15259" y="31734"/>
                  </a:cubicBezTo>
                  <a:cubicBezTo>
                    <a:pt x="14134" y="30427"/>
                    <a:pt x="12554" y="26840"/>
                    <a:pt x="13587" y="23740"/>
                  </a:cubicBezTo>
                  <a:cubicBezTo>
                    <a:pt x="14651" y="20609"/>
                    <a:pt x="16110" y="18481"/>
                    <a:pt x="15776" y="1589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8383551" y="1158215"/>
              <a:ext cx="71008" cy="241379"/>
            </a:xfrm>
            <a:custGeom>
              <a:rect b="b" l="l" r="r" t="t"/>
              <a:pathLst>
                <a:path extrusionOk="0" fill="none" h="7965" w="2341">
                  <a:moveTo>
                    <a:pt x="2219" y="1"/>
                  </a:moveTo>
                  <a:cubicBezTo>
                    <a:pt x="2219" y="1"/>
                    <a:pt x="2341" y="3131"/>
                    <a:pt x="1794" y="4621"/>
                  </a:cubicBezTo>
                  <a:cubicBezTo>
                    <a:pt x="1338" y="5897"/>
                    <a:pt x="244" y="7569"/>
                    <a:pt x="1" y="796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9"/>
            <p:cNvSpPr/>
            <p:nvPr/>
          </p:nvSpPr>
          <p:spPr>
            <a:xfrm>
              <a:off x="7997216" y="1769906"/>
              <a:ext cx="46136" cy="175951"/>
            </a:xfrm>
            <a:custGeom>
              <a:rect b="b" l="l" r="r" t="t"/>
              <a:pathLst>
                <a:path extrusionOk="0" fill="none" h="5806" w="1521">
                  <a:moveTo>
                    <a:pt x="1" y="0"/>
                  </a:moveTo>
                  <a:cubicBezTo>
                    <a:pt x="1" y="0"/>
                    <a:pt x="1521" y="2918"/>
                    <a:pt x="1490" y="5806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8090342" y="2681880"/>
              <a:ext cx="398326" cy="112432"/>
            </a:xfrm>
            <a:custGeom>
              <a:rect b="b" l="l" r="r" t="t"/>
              <a:pathLst>
                <a:path extrusionOk="0" fill="none" h="3710" w="13132">
                  <a:moveTo>
                    <a:pt x="8086" y="2250"/>
                  </a:moveTo>
                  <a:lnTo>
                    <a:pt x="10305" y="2585"/>
                  </a:lnTo>
                  <a:cubicBezTo>
                    <a:pt x="10305" y="2585"/>
                    <a:pt x="11460" y="3405"/>
                    <a:pt x="12037" y="3557"/>
                  </a:cubicBezTo>
                  <a:cubicBezTo>
                    <a:pt x="12645" y="3709"/>
                    <a:pt x="12980" y="3618"/>
                    <a:pt x="13132" y="2828"/>
                  </a:cubicBezTo>
                  <a:cubicBezTo>
                    <a:pt x="12736" y="2554"/>
                    <a:pt x="11733" y="1034"/>
                    <a:pt x="11673" y="1034"/>
                  </a:cubicBezTo>
                  <a:cubicBezTo>
                    <a:pt x="11612" y="1034"/>
                    <a:pt x="8056" y="62"/>
                    <a:pt x="7448" y="31"/>
                  </a:cubicBezTo>
                  <a:cubicBezTo>
                    <a:pt x="6870" y="1"/>
                    <a:pt x="2858" y="1855"/>
                    <a:pt x="2372" y="1886"/>
                  </a:cubicBezTo>
                  <a:cubicBezTo>
                    <a:pt x="1916" y="1886"/>
                    <a:pt x="1703" y="2068"/>
                    <a:pt x="1703" y="2068"/>
                  </a:cubicBezTo>
                  <a:cubicBezTo>
                    <a:pt x="1703" y="2068"/>
                    <a:pt x="973" y="1399"/>
                    <a:pt x="1" y="48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7633026" y="2044428"/>
              <a:ext cx="365143" cy="206347"/>
            </a:xfrm>
            <a:custGeom>
              <a:rect b="b" l="l" r="r" t="t"/>
              <a:pathLst>
                <a:path extrusionOk="0" fill="none" h="6809" w="12038">
                  <a:moveTo>
                    <a:pt x="0" y="0"/>
                  </a:moveTo>
                  <a:cubicBezTo>
                    <a:pt x="0" y="0"/>
                    <a:pt x="3952" y="6809"/>
                    <a:pt x="12037" y="623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9"/>
            <p:cNvSpPr/>
            <p:nvPr/>
          </p:nvSpPr>
          <p:spPr>
            <a:xfrm>
              <a:off x="8124468" y="2401841"/>
              <a:ext cx="64578" cy="319657"/>
            </a:xfrm>
            <a:custGeom>
              <a:rect b="b" l="l" r="r" t="t"/>
              <a:pathLst>
                <a:path extrusionOk="0" fill="none" h="10548" w="2129">
                  <a:moveTo>
                    <a:pt x="0" y="1"/>
                  </a:moveTo>
                  <a:cubicBezTo>
                    <a:pt x="61" y="2676"/>
                    <a:pt x="1581" y="6809"/>
                    <a:pt x="2128" y="1054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>
              <a:off x="8060857" y="3023654"/>
              <a:ext cx="1299990" cy="376782"/>
            </a:xfrm>
            <a:custGeom>
              <a:rect b="b" l="l" r="r" t="t"/>
              <a:pathLst>
                <a:path extrusionOk="0" fill="none" h="12433" w="42858">
                  <a:moveTo>
                    <a:pt x="2614" y="1"/>
                  </a:moveTo>
                  <a:cubicBezTo>
                    <a:pt x="2614" y="1"/>
                    <a:pt x="578" y="6141"/>
                    <a:pt x="0" y="8876"/>
                  </a:cubicBezTo>
                  <a:cubicBezTo>
                    <a:pt x="2219" y="11065"/>
                    <a:pt x="10547" y="12433"/>
                    <a:pt x="22462" y="11885"/>
                  </a:cubicBezTo>
                  <a:cubicBezTo>
                    <a:pt x="34347" y="11338"/>
                    <a:pt x="42858" y="7144"/>
                    <a:pt x="42858" y="714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9"/>
            <p:cNvSpPr/>
            <p:nvPr/>
          </p:nvSpPr>
          <p:spPr>
            <a:xfrm>
              <a:off x="8254479" y="1400491"/>
              <a:ext cx="718243" cy="514033"/>
            </a:xfrm>
            <a:custGeom>
              <a:rect b="b" l="l" r="r" t="t"/>
              <a:pathLst>
                <a:path extrusionOk="0" fill="none" h="16962" w="23679">
                  <a:moveTo>
                    <a:pt x="0" y="913"/>
                  </a:moveTo>
                  <a:cubicBezTo>
                    <a:pt x="0" y="913"/>
                    <a:pt x="9757" y="13588"/>
                    <a:pt x="13921" y="16961"/>
                  </a:cubicBezTo>
                  <a:cubicBezTo>
                    <a:pt x="18025" y="11399"/>
                    <a:pt x="23678" y="1"/>
                    <a:pt x="23678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9"/>
            <p:cNvSpPr/>
            <p:nvPr/>
          </p:nvSpPr>
          <p:spPr>
            <a:xfrm>
              <a:off x="8345754" y="1359031"/>
              <a:ext cx="522781" cy="384146"/>
            </a:xfrm>
            <a:custGeom>
              <a:rect b="b" l="l" r="r" t="t"/>
              <a:pathLst>
                <a:path extrusionOk="0" fill="none" h="12676" w="17235">
                  <a:moveTo>
                    <a:pt x="17235" y="578"/>
                  </a:moveTo>
                  <a:cubicBezTo>
                    <a:pt x="17235" y="578"/>
                    <a:pt x="12706" y="8208"/>
                    <a:pt x="10517" y="12676"/>
                  </a:cubicBezTo>
                  <a:cubicBezTo>
                    <a:pt x="5715" y="6566"/>
                    <a:pt x="0" y="1"/>
                    <a:pt x="0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9"/>
            <p:cNvSpPr/>
            <p:nvPr/>
          </p:nvSpPr>
          <p:spPr>
            <a:xfrm>
              <a:off x="8261850" y="558526"/>
              <a:ext cx="570736" cy="639284"/>
            </a:xfrm>
            <a:custGeom>
              <a:rect b="b" l="l" r="r" t="t"/>
              <a:pathLst>
                <a:path extrusionOk="0" fill="none" h="21095" w="18816">
                  <a:moveTo>
                    <a:pt x="304" y="2158"/>
                  </a:moveTo>
                  <a:cubicBezTo>
                    <a:pt x="304" y="2158"/>
                    <a:pt x="0" y="7356"/>
                    <a:pt x="1216" y="12645"/>
                  </a:cubicBezTo>
                  <a:cubicBezTo>
                    <a:pt x="2371" y="17751"/>
                    <a:pt x="5593" y="21095"/>
                    <a:pt x="11216" y="20821"/>
                  </a:cubicBezTo>
                  <a:cubicBezTo>
                    <a:pt x="16809" y="20548"/>
                    <a:pt x="18481" y="16687"/>
                    <a:pt x="18633" y="11885"/>
                  </a:cubicBezTo>
                  <a:cubicBezTo>
                    <a:pt x="18815" y="7082"/>
                    <a:pt x="18025" y="0"/>
                    <a:pt x="18025" y="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9"/>
            <p:cNvSpPr/>
            <p:nvPr/>
          </p:nvSpPr>
          <p:spPr>
            <a:xfrm>
              <a:off x="8827034" y="584318"/>
              <a:ext cx="140166" cy="385964"/>
            </a:xfrm>
            <a:custGeom>
              <a:rect b="b" l="l" r="r" t="t"/>
              <a:pathLst>
                <a:path extrusionOk="0" fill="none" h="12736" w="4621">
                  <a:moveTo>
                    <a:pt x="1" y="3860"/>
                  </a:moveTo>
                  <a:cubicBezTo>
                    <a:pt x="1" y="3860"/>
                    <a:pt x="1125" y="0"/>
                    <a:pt x="2888" y="1976"/>
                  </a:cubicBezTo>
                  <a:cubicBezTo>
                    <a:pt x="4621" y="3952"/>
                    <a:pt x="4621" y="7265"/>
                    <a:pt x="3648" y="10000"/>
                  </a:cubicBezTo>
                  <a:cubicBezTo>
                    <a:pt x="2645" y="12736"/>
                    <a:pt x="183" y="10669"/>
                    <a:pt x="183" y="1066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9"/>
            <p:cNvSpPr/>
            <p:nvPr/>
          </p:nvSpPr>
          <p:spPr>
            <a:xfrm>
              <a:off x="8132749" y="677361"/>
              <a:ext cx="173381" cy="337143"/>
            </a:xfrm>
            <a:custGeom>
              <a:rect b="b" l="l" r="r" t="t"/>
              <a:pathLst>
                <a:path extrusionOk="0" fill="none" h="11125" w="5716">
                  <a:moveTo>
                    <a:pt x="4256" y="1338"/>
                  </a:moveTo>
                  <a:cubicBezTo>
                    <a:pt x="4256" y="1338"/>
                    <a:pt x="3253" y="0"/>
                    <a:pt x="1703" y="1338"/>
                  </a:cubicBezTo>
                  <a:cubicBezTo>
                    <a:pt x="122" y="2675"/>
                    <a:pt x="1" y="6322"/>
                    <a:pt x="1460" y="8511"/>
                  </a:cubicBezTo>
                  <a:cubicBezTo>
                    <a:pt x="2949" y="10699"/>
                    <a:pt x="5290" y="11125"/>
                    <a:pt x="5715" y="975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8328221" y="812773"/>
              <a:ext cx="497908" cy="185164"/>
            </a:xfrm>
            <a:custGeom>
              <a:rect b="b" l="l" r="r" t="t"/>
              <a:pathLst>
                <a:path extrusionOk="0" fill="none" h="6110" w="16415">
                  <a:moveTo>
                    <a:pt x="1" y="6110"/>
                  </a:moveTo>
                  <a:cubicBezTo>
                    <a:pt x="1" y="6110"/>
                    <a:pt x="1156" y="1429"/>
                    <a:pt x="7721" y="730"/>
                  </a:cubicBezTo>
                  <a:cubicBezTo>
                    <a:pt x="14256" y="0"/>
                    <a:pt x="16414" y="3739"/>
                    <a:pt x="16414" y="373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>
              <a:off x="8249869" y="534553"/>
              <a:ext cx="600220" cy="119796"/>
            </a:xfrm>
            <a:custGeom>
              <a:rect b="b" l="l" r="r" t="t"/>
              <a:pathLst>
                <a:path extrusionOk="0" fill="none" h="3953" w="19788">
                  <a:moveTo>
                    <a:pt x="0" y="3952"/>
                  </a:moveTo>
                  <a:cubicBezTo>
                    <a:pt x="0" y="3952"/>
                    <a:pt x="2310" y="700"/>
                    <a:pt x="9544" y="366"/>
                  </a:cubicBezTo>
                  <a:cubicBezTo>
                    <a:pt x="16748" y="1"/>
                    <a:pt x="19788" y="1338"/>
                    <a:pt x="19788" y="133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>
              <a:off x="8213892" y="471908"/>
              <a:ext cx="664797" cy="214681"/>
            </a:xfrm>
            <a:custGeom>
              <a:rect b="b" l="l" r="r" t="t"/>
              <a:pathLst>
                <a:path extrusionOk="0" fill="none" h="7084" w="21917">
                  <a:moveTo>
                    <a:pt x="335" y="7083"/>
                  </a:moveTo>
                  <a:cubicBezTo>
                    <a:pt x="183" y="6627"/>
                    <a:pt x="1" y="5807"/>
                    <a:pt x="457" y="4925"/>
                  </a:cubicBezTo>
                  <a:cubicBezTo>
                    <a:pt x="1125" y="3648"/>
                    <a:pt x="5016" y="548"/>
                    <a:pt x="10913" y="275"/>
                  </a:cubicBezTo>
                  <a:cubicBezTo>
                    <a:pt x="16779" y="1"/>
                    <a:pt x="21035" y="1430"/>
                    <a:pt x="21490" y="2250"/>
                  </a:cubicBezTo>
                  <a:cubicBezTo>
                    <a:pt x="21916" y="3041"/>
                    <a:pt x="21399" y="5168"/>
                    <a:pt x="21399" y="516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8291335" y="2731644"/>
              <a:ext cx="204714" cy="151101"/>
            </a:xfrm>
            <a:custGeom>
              <a:rect b="b" l="l" r="r" t="t"/>
              <a:pathLst>
                <a:path extrusionOk="0" fill="none" h="4986" w="6749">
                  <a:moveTo>
                    <a:pt x="1" y="2888"/>
                  </a:moveTo>
                  <a:lnTo>
                    <a:pt x="4135" y="3313"/>
                  </a:lnTo>
                  <a:cubicBezTo>
                    <a:pt x="4135" y="3313"/>
                    <a:pt x="5624" y="4894"/>
                    <a:pt x="5928" y="4924"/>
                  </a:cubicBezTo>
                  <a:cubicBezTo>
                    <a:pt x="6202" y="4985"/>
                    <a:pt x="6536" y="4985"/>
                    <a:pt x="6749" y="4317"/>
                  </a:cubicBezTo>
                  <a:cubicBezTo>
                    <a:pt x="6506" y="3891"/>
                    <a:pt x="5807" y="2918"/>
                    <a:pt x="5807" y="2918"/>
                  </a:cubicBezTo>
                  <a:cubicBezTo>
                    <a:pt x="5807" y="2918"/>
                    <a:pt x="4712" y="1520"/>
                    <a:pt x="4226" y="1216"/>
                  </a:cubicBezTo>
                  <a:cubicBezTo>
                    <a:pt x="3709" y="882"/>
                    <a:pt x="366" y="547"/>
                    <a:pt x="366" y="547"/>
                  </a:cubicBez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8064527" y="2738100"/>
              <a:ext cx="81170" cy="119765"/>
            </a:xfrm>
            <a:custGeom>
              <a:rect b="b" l="l" r="r" t="t"/>
              <a:pathLst>
                <a:path extrusionOk="0" fill="none" h="3952" w="2676">
                  <a:moveTo>
                    <a:pt x="2675" y="0"/>
                  </a:moveTo>
                  <a:cubicBezTo>
                    <a:pt x="2675" y="0"/>
                    <a:pt x="700" y="1398"/>
                    <a:pt x="1" y="395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9"/>
            <p:cNvSpPr/>
            <p:nvPr/>
          </p:nvSpPr>
          <p:spPr>
            <a:xfrm>
              <a:off x="7974162" y="2800745"/>
              <a:ext cx="520961" cy="223863"/>
            </a:xfrm>
            <a:custGeom>
              <a:rect b="b" l="l" r="r" t="t"/>
              <a:pathLst>
                <a:path extrusionOk="0" fill="none" h="7387" w="17175">
                  <a:moveTo>
                    <a:pt x="1" y="4772"/>
                  </a:moveTo>
                  <a:cubicBezTo>
                    <a:pt x="1551" y="5836"/>
                    <a:pt x="2524" y="6505"/>
                    <a:pt x="2524" y="6505"/>
                  </a:cubicBezTo>
                  <a:cubicBezTo>
                    <a:pt x="2524" y="6505"/>
                    <a:pt x="4743" y="7386"/>
                    <a:pt x="6019" y="7204"/>
                  </a:cubicBezTo>
                  <a:cubicBezTo>
                    <a:pt x="7296" y="7021"/>
                    <a:pt x="10487" y="5654"/>
                    <a:pt x="10487" y="5654"/>
                  </a:cubicBezTo>
                  <a:lnTo>
                    <a:pt x="13405" y="5350"/>
                  </a:lnTo>
                  <a:cubicBezTo>
                    <a:pt x="13405" y="5350"/>
                    <a:pt x="15077" y="6261"/>
                    <a:pt x="15624" y="6596"/>
                  </a:cubicBezTo>
                  <a:cubicBezTo>
                    <a:pt x="16171" y="6930"/>
                    <a:pt x="16749" y="6018"/>
                    <a:pt x="16323" y="5532"/>
                  </a:cubicBezTo>
                  <a:cubicBezTo>
                    <a:pt x="15928" y="5046"/>
                    <a:pt x="13922" y="3556"/>
                    <a:pt x="13922" y="3556"/>
                  </a:cubicBezTo>
                  <a:lnTo>
                    <a:pt x="10943" y="3344"/>
                  </a:lnTo>
                  <a:cubicBezTo>
                    <a:pt x="10305" y="3100"/>
                    <a:pt x="10731" y="2857"/>
                    <a:pt x="10731" y="2857"/>
                  </a:cubicBezTo>
                  <a:lnTo>
                    <a:pt x="13709" y="2979"/>
                  </a:lnTo>
                  <a:cubicBezTo>
                    <a:pt x="13709" y="2979"/>
                    <a:pt x="15047" y="4225"/>
                    <a:pt x="15746" y="4468"/>
                  </a:cubicBezTo>
                  <a:cubicBezTo>
                    <a:pt x="16415" y="4711"/>
                    <a:pt x="17114" y="4651"/>
                    <a:pt x="17174" y="3739"/>
                  </a:cubicBezTo>
                  <a:cubicBezTo>
                    <a:pt x="16354" y="3313"/>
                    <a:pt x="14408" y="1064"/>
                    <a:pt x="14408" y="1064"/>
                  </a:cubicBezTo>
                  <a:lnTo>
                    <a:pt x="13132" y="851"/>
                  </a:lnTo>
                  <a:lnTo>
                    <a:pt x="10305" y="608"/>
                  </a:lnTo>
                  <a:lnTo>
                    <a:pt x="10031" y="0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>
              <a:off x="8056246" y="3310149"/>
              <a:ext cx="201013" cy="1995221"/>
            </a:xfrm>
            <a:custGeom>
              <a:rect b="b" l="l" r="r" t="t"/>
              <a:pathLst>
                <a:path extrusionOk="0" fill="none" h="65838" w="6627">
                  <a:moveTo>
                    <a:pt x="821" y="1"/>
                  </a:moveTo>
                  <a:cubicBezTo>
                    <a:pt x="821" y="1"/>
                    <a:pt x="0" y="4499"/>
                    <a:pt x="547" y="12554"/>
                  </a:cubicBezTo>
                  <a:cubicBezTo>
                    <a:pt x="1094" y="20639"/>
                    <a:pt x="5927" y="39637"/>
                    <a:pt x="5927" y="39637"/>
                  </a:cubicBezTo>
                  <a:lnTo>
                    <a:pt x="6383" y="42615"/>
                  </a:lnTo>
                  <a:cubicBezTo>
                    <a:pt x="6383" y="42615"/>
                    <a:pt x="3678" y="53375"/>
                    <a:pt x="6626" y="6583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8706275" y="3715477"/>
              <a:ext cx="182571" cy="35033"/>
            </a:xfrm>
            <a:custGeom>
              <a:rect b="b" l="l" r="r" t="t"/>
              <a:pathLst>
                <a:path extrusionOk="0" fill="none" h="1156" w="6019">
                  <a:moveTo>
                    <a:pt x="6018" y="1"/>
                  </a:moveTo>
                  <a:cubicBezTo>
                    <a:pt x="6018" y="1"/>
                    <a:pt x="3131" y="305"/>
                    <a:pt x="0" y="1156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8671208" y="3738511"/>
              <a:ext cx="106073" cy="1539252"/>
            </a:xfrm>
            <a:custGeom>
              <a:rect b="b" l="l" r="r" t="t"/>
              <a:pathLst>
                <a:path extrusionOk="0" fill="none" h="50792" w="3497">
                  <a:moveTo>
                    <a:pt x="3496" y="1"/>
                  </a:moveTo>
                  <a:cubicBezTo>
                    <a:pt x="3496" y="1"/>
                    <a:pt x="2858" y="14560"/>
                    <a:pt x="2220" y="20396"/>
                  </a:cubicBezTo>
                  <a:cubicBezTo>
                    <a:pt x="1612" y="26232"/>
                    <a:pt x="974" y="26931"/>
                    <a:pt x="974" y="26931"/>
                  </a:cubicBezTo>
                  <a:cubicBezTo>
                    <a:pt x="974" y="26931"/>
                    <a:pt x="1156" y="28998"/>
                    <a:pt x="882" y="30184"/>
                  </a:cubicBezTo>
                  <a:cubicBezTo>
                    <a:pt x="1065" y="35472"/>
                    <a:pt x="1" y="50792"/>
                    <a:pt x="1" y="5079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8788328" y="3738511"/>
              <a:ext cx="106042" cy="1539252"/>
            </a:xfrm>
            <a:custGeom>
              <a:rect b="b" l="l" r="r" t="t"/>
              <a:pathLst>
                <a:path extrusionOk="0" fill="none" h="50792" w="3496">
                  <a:moveTo>
                    <a:pt x="0" y="1"/>
                  </a:moveTo>
                  <a:cubicBezTo>
                    <a:pt x="0" y="1"/>
                    <a:pt x="608" y="14560"/>
                    <a:pt x="1246" y="20396"/>
                  </a:cubicBezTo>
                  <a:cubicBezTo>
                    <a:pt x="1885" y="26232"/>
                    <a:pt x="2493" y="26931"/>
                    <a:pt x="2493" y="26931"/>
                  </a:cubicBezTo>
                  <a:cubicBezTo>
                    <a:pt x="2493" y="26931"/>
                    <a:pt x="2310" y="28998"/>
                    <a:pt x="2584" y="30184"/>
                  </a:cubicBezTo>
                  <a:cubicBezTo>
                    <a:pt x="2401" y="35472"/>
                    <a:pt x="3496" y="50792"/>
                    <a:pt x="3496" y="5079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9"/>
            <p:cNvSpPr/>
            <p:nvPr/>
          </p:nvSpPr>
          <p:spPr>
            <a:xfrm>
              <a:off x="8082971" y="3347911"/>
              <a:ext cx="191792" cy="1928913"/>
            </a:xfrm>
            <a:custGeom>
              <a:rect b="b" l="l" r="r" t="t"/>
              <a:pathLst>
                <a:path extrusionOk="0" fill="none" h="63650" w="6323">
                  <a:moveTo>
                    <a:pt x="3314" y="1"/>
                  </a:moveTo>
                  <a:cubicBezTo>
                    <a:pt x="3314" y="1"/>
                    <a:pt x="1885" y="7965"/>
                    <a:pt x="1" y="10670"/>
                  </a:cubicBezTo>
                  <a:cubicBezTo>
                    <a:pt x="1824" y="18725"/>
                    <a:pt x="5776" y="37175"/>
                    <a:pt x="5776" y="37175"/>
                  </a:cubicBezTo>
                  <a:lnTo>
                    <a:pt x="6323" y="41339"/>
                  </a:lnTo>
                  <a:cubicBezTo>
                    <a:pt x="6323" y="41339"/>
                    <a:pt x="4925" y="47844"/>
                    <a:pt x="5107" y="52707"/>
                  </a:cubicBezTo>
                  <a:cubicBezTo>
                    <a:pt x="5320" y="57540"/>
                    <a:pt x="6201" y="63649"/>
                    <a:pt x="6201" y="6364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8744071" y="3484264"/>
              <a:ext cx="93151" cy="248743"/>
            </a:xfrm>
            <a:custGeom>
              <a:rect b="b" l="l" r="r" t="t"/>
              <a:pathLst>
                <a:path extrusionOk="0" fill="none" h="8208" w="3071">
                  <a:moveTo>
                    <a:pt x="0" y="365"/>
                  </a:moveTo>
                  <a:lnTo>
                    <a:pt x="2918" y="1"/>
                  </a:lnTo>
                  <a:lnTo>
                    <a:pt x="2888" y="3496"/>
                  </a:lnTo>
                  <a:lnTo>
                    <a:pt x="3070" y="7660"/>
                  </a:lnTo>
                  <a:lnTo>
                    <a:pt x="91" y="8207"/>
                  </a:lnTo>
                  <a:lnTo>
                    <a:pt x="426" y="3861"/>
                  </a:lnTo>
                  <a:close/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8098653" y="3356216"/>
              <a:ext cx="133706" cy="371236"/>
            </a:xfrm>
            <a:custGeom>
              <a:rect b="b" l="l" r="r" t="t"/>
              <a:pathLst>
                <a:path extrusionOk="0" fill="none" h="12250" w="4408">
                  <a:moveTo>
                    <a:pt x="4408" y="1"/>
                  </a:moveTo>
                  <a:cubicBezTo>
                    <a:pt x="4408" y="1"/>
                    <a:pt x="3709" y="8390"/>
                    <a:pt x="0" y="1225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9"/>
            <p:cNvSpPr/>
            <p:nvPr/>
          </p:nvSpPr>
          <p:spPr>
            <a:xfrm>
              <a:off x="8535676" y="2301433"/>
              <a:ext cx="210265" cy="67277"/>
            </a:xfrm>
            <a:custGeom>
              <a:rect b="b" l="l" r="r" t="t"/>
              <a:pathLst>
                <a:path extrusionOk="0" fill="none" h="2220" w="6932">
                  <a:moveTo>
                    <a:pt x="1" y="2219"/>
                  </a:moveTo>
                  <a:cubicBezTo>
                    <a:pt x="1" y="2219"/>
                    <a:pt x="3436" y="1"/>
                    <a:pt x="6931" y="82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9"/>
            <p:cNvSpPr/>
            <p:nvPr/>
          </p:nvSpPr>
          <p:spPr>
            <a:xfrm>
              <a:off x="8589155" y="2329983"/>
              <a:ext cx="173381" cy="38730"/>
            </a:xfrm>
            <a:custGeom>
              <a:rect b="b" l="l" r="r" t="t"/>
              <a:pathLst>
                <a:path extrusionOk="0" fill="none" h="1278" w="5716">
                  <a:moveTo>
                    <a:pt x="1" y="335"/>
                  </a:moveTo>
                  <a:cubicBezTo>
                    <a:pt x="1" y="335"/>
                    <a:pt x="3557" y="1"/>
                    <a:pt x="5715" y="127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9"/>
            <p:cNvSpPr/>
            <p:nvPr/>
          </p:nvSpPr>
          <p:spPr>
            <a:xfrm>
              <a:off x="8080210" y="3135124"/>
              <a:ext cx="1274208" cy="199922"/>
            </a:xfrm>
            <a:custGeom>
              <a:rect b="b" l="l" r="r" t="t"/>
              <a:pathLst>
                <a:path extrusionOk="0" fill="none" h="6597" w="42008">
                  <a:moveTo>
                    <a:pt x="0" y="2858"/>
                  </a:moveTo>
                  <a:cubicBezTo>
                    <a:pt x="0" y="2858"/>
                    <a:pt x="9423" y="6596"/>
                    <a:pt x="24347" y="4833"/>
                  </a:cubicBezTo>
                  <a:cubicBezTo>
                    <a:pt x="39241" y="3071"/>
                    <a:pt x="42007" y="1"/>
                    <a:pt x="42007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9"/>
            <p:cNvSpPr/>
            <p:nvPr/>
          </p:nvSpPr>
          <p:spPr>
            <a:xfrm>
              <a:off x="8253539" y="704061"/>
              <a:ext cx="113444" cy="220196"/>
            </a:xfrm>
            <a:custGeom>
              <a:rect b="b" l="l" r="r" t="t"/>
              <a:pathLst>
                <a:path extrusionOk="0" fill="none" h="7266" w="3740">
                  <a:moveTo>
                    <a:pt x="1" y="1"/>
                  </a:moveTo>
                  <a:cubicBezTo>
                    <a:pt x="1" y="1"/>
                    <a:pt x="2007" y="2463"/>
                    <a:pt x="3739" y="726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9"/>
            <p:cNvSpPr/>
            <p:nvPr/>
          </p:nvSpPr>
          <p:spPr>
            <a:xfrm>
              <a:off x="8761574" y="653388"/>
              <a:ext cx="72889" cy="217438"/>
            </a:xfrm>
            <a:custGeom>
              <a:rect b="b" l="l" r="r" t="t"/>
              <a:pathLst>
                <a:path extrusionOk="0" fill="none" h="7175" w="2403">
                  <a:moveTo>
                    <a:pt x="2402" y="1"/>
                  </a:moveTo>
                  <a:cubicBezTo>
                    <a:pt x="2402" y="1"/>
                    <a:pt x="669" y="2980"/>
                    <a:pt x="1" y="717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9"/>
            <p:cNvSpPr/>
            <p:nvPr/>
          </p:nvSpPr>
          <p:spPr>
            <a:xfrm>
              <a:off x="8662017" y="657085"/>
              <a:ext cx="42435" cy="82005"/>
            </a:xfrm>
            <a:custGeom>
              <a:rect b="b" l="l" r="r" t="t"/>
              <a:pathLst>
                <a:path extrusionOk="0" h="2706" w="1399">
                  <a:moveTo>
                    <a:pt x="699" y="0"/>
                  </a:moveTo>
                  <a:cubicBezTo>
                    <a:pt x="334" y="0"/>
                    <a:pt x="0" y="608"/>
                    <a:pt x="0" y="1338"/>
                  </a:cubicBezTo>
                  <a:cubicBezTo>
                    <a:pt x="0" y="2098"/>
                    <a:pt x="334" y="2706"/>
                    <a:pt x="699" y="2706"/>
                  </a:cubicBezTo>
                  <a:cubicBezTo>
                    <a:pt x="1094" y="2706"/>
                    <a:pt x="1398" y="2098"/>
                    <a:pt x="1398" y="1338"/>
                  </a:cubicBezTo>
                  <a:cubicBezTo>
                    <a:pt x="1398" y="608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9"/>
            <p:cNvSpPr/>
            <p:nvPr/>
          </p:nvSpPr>
          <p:spPr>
            <a:xfrm>
              <a:off x="8419497" y="673663"/>
              <a:ext cx="42465" cy="82005"/>
            </a:xfrm>
            <a:custGeom>
              <a:rect b="b" l="l" r="r" t="t"/>
              <a:pathLst>
                <a:path extrusionOk="0" h="2706" w="1400">
                  <a:moveTo>
                    <a:pt x="700" y="1"/>
                  </a:moveTo>
                  <a:cubicBezTo>
                    <a:pt x="305" y="1"/>
                    <a:pt x="1" y="609"/>
                    <a:pt x="1" y="1338"/>
                  </a:cubicBezTo>
                  <a:cubicBezTo>
                    <a:pt x="1" y="2098"/>
                    <a:pt x="305" y="2706"/>
                    <a:pt x="700" y="2706"/>
                  </a:cubicBezTo>
                  <a:cubicBezTo>
                    <a:pt x="1065" y="2706"/>
                    <a:pt x="1399" y="2098"/>
                    <a:pt x="1399" y="1338"/>
                  </a:cubicBezTo>
                  <a:cubicBezTo>
                    <a:pt x="1399" y="578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9"/>
            <p:cNvSpPr/>
            <p:nvPr/>
          </p:nvSpPr>
          <p:spPr>
            <a:xfrm>
              <a:off x="8575323" y="621171"/>
              <a:ext cx="59967" cy="216499"/>
            </a:xfrm>
            <a:custGeom>
              <a:rect b="b" l="l" r="r" t="t"/>
              <a:pathLst>
                <a:path extrusionOk="0" fill="none" h="7144" w="1977">
                  <a:moveTo>
                    <a:pt x="1977" y="0"/>
                  </a:moveTo>
                  <a:cubicBezTo>
                    <a:pt x="1338" y="213"/>
                    <a:pt x="791" y="669"/>
                    <a:pt x="457" y="1277"/>
                  </a:cubicBezTo>
                  <a:cubicBezTo>
                    <a:pt x="122" y="1854"/>
                    <a:pt x="1" y="2553"/>
                    <a:pt x="153" y="3222"/>
                  </a:cubicBezTo>
                  <a:cubicBezTo>
                    <a:pt x="487" y="4620"/>
                    <a:pt x="1855" y="5714"/>
                    <a:pt x="1825" y="714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9"/>
            <p:cNvSpPr/>
            <p:nvPr/>
          </p:nvSpPr>
          <p:spPr>
            <a:xfrm>
              <a:off x="8661077" y="615625"/>
              <a:ext cx="60877" cy="10182"/>
            </a:xfrm>
            <a:custGeom>
              <a:rect b="b" l="l" r="r" t="t"/>
              <a:pathLst>
                <a:path extrusionOk="0" fill="none" h="336" w="2007">
                  <a:moveTo>
                    <a:pt x="1" y="153"/>
                  </a:moveTo>
                  <a:cubicBezTo>
                    <a:pt x="669" y="1"/>
                    <a:pt x="1368" y="92"/>
                    <a:pt x="2007" y="33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9"/>
            <p:cNvSpPr/>
            <p:nvPr/>
          </p:nvSpPr>
          <p:spPr>
            <a:xfrm>
              <a:off x="8404754" y="617474"/>
              <a:ext cx="97762" cy="30426"/>
            </a:xfrm>
            <a:custGeom>
              <a:rect b="b" l="l" r="r" t="t"/>
              <a:pathLst>
                <a:path extrusionOk="0" fill="none" h="1004" w="3223">
                  <a:moveTo>
                    <a:pt x="3223" y="487"/>
                  </a:moveTo>
                  <a:cubicBezTo>
                    <a:pt x="2189" y="0"/>
                    <a:pt x="852" y="213"/>
                    <a:pt x="1" y="100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9"/>
            <p:cNvSpPr/>
            <p:nvPr/>
          </p:nvSpPr>
          <p:spPr>
            <a:xfrm>
              <a:off x="7971402" y="2695700"/>
              <a:ext cx="122665" cy="246895"/>
            </a:xfrm>
            <a:custGeom>
              <a:rect b="b" l="l" r="r" t="t"/>
              <a:pathLst>
                <a:path extrusionOk="0" fill="none" h="8147" w="4044">
                  <a:moveTo>
                    <a:pt x="122" y="8147"/>
                  </a:moveTo>
                  <a:cubicBezTo>
                    <a:pt x="31" y="7752"/>
                    <a:pt x="1" y="7326"/>
                    <a:pt x="1" y="6931"/>
                  </a:cubicBezTo>
                  <a:cubicBezTo>
                    <a:pt x="61" y="5351"/>
                    <a:pt x="548" y="3800"/>
                    <a:pt x="1429" y="2493"/>
                  </a:cubicBezTo>
                  <a:cubicBezTo>
                    <a:pt x="2098" y="1490"/>
                    <a:pt x="3010" y="639"/>
                    <a:pt x="4043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9"/>
            <p:cNvSpPr/>
            <p:nvPr/>
          </p:nvSpPr>
          <p:spPr>
            <a:xfrm>
              <a:off x="7972342" y="2107983"/>
              <a:ext cx="161369" cy="300323"/>
            </a:xfrm>
            <a:custGeom>
              <a:rect b="b" l="l" r="r" t="t"/>
              <a:pathLst>
                <a:path extrusionOk="0" fill="none" h="9910" w="5320">
                  <a:moveTo>
                    <a:pt x="365" y="1"/>
                  </a:moveTo>
                  <a:cubicBezTo>
                    <a:pt x="0" y="3952"/>
                    <a:pt x="2097" y="7569"/>
                    <a:pt x="5319" y="990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9"/>
            <p:cNvSpPr/>
            <p:nvPr/>
          </p:nvSpPr>
          <p:spPr>
            <a:xfrm>
              <a:off x="8618670" y="235178"/>
              <a:ext cx="86690" cy="117008"/>
            </a:xfrm>
            <a:custGeom>
              <a:rect b="b" l="l" r="r" t="t"/>
              <a:pathLst>
                <a:path extrusionOk="0" fill="none" h="3861" w="2858">
                  <a:moveTo>
                    <a:pt x="2858" y="0"/>
                  </a:moveTo>
                  <a:cubicBezTo>
                    <a:pt x="1520" y="912"/>
                    <a:pt x="487" y="2310"/>
                    <a:pt x="0" y="386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9"/>
            <p:cNvSpPr/>
            <p:nvPr/>
          </p:nvSpPr>
          <p:spPr>
            <a:xfrm>
              <a:off x="8614059" y="290459"/>
              <a:ext cx="104222" cy="109643"/>
            </a:xfrm>
            <a:custGeom>
              <a:rect b="b" l="l" r="r" t="t"/>
              <a:pathLst>
                <a:path extrusionOk="0" fill="none" h="3618" w="3436">
                  <a:moveTo>
                    <a:pt x="244" y="3617"/>
                  </a:moveTo>
                  <a:cubicBezTo>
                    <a:pt x="0" y="3192"/>
                    <a:pt x="244" y="2644"/>
                    <a:pt x="517" y="2249"/>
                  </a:cubicBezTo>
                  <a:cubicBezTo>
                    <a:pt x="1247" y="1246"/>
                    <a:pt x="2280" y="456"/>
                    <a:pt x="3435" y="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9"/>
            <p:cNvSpPr/>
            <p:nvPr/>
          </p:nvSpPr>
          <p:spPr>
            <a:xfrm>
              <a:off x="8233276" y="402838"/>
              <a:ext cx="133706" cy="31335"/>
            </a:xfrm>
            <a:custGeom>
              <a:rect b="b" l="l" r="r" t="t"/>
              <a:pathLst>
                <a:path extrusionOk="0" fill="none" h="1034" w="4408">
                  <a:moveTo>
                    <a:pt x="0" y="0"/>
                  </a:moveTo>
                  <a:cubicBezTo>
                    <a:pt x="1520" y="92"/>
                    <a:pt x="3009" y="456"/>
                    <a:pt x="4407" y="103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9"/>
            <p:cNvSpPr/>
            <p:nvPr/>
          </p:nvSpPr>
          <p:spPr>
            <a:xfrm>
              <a:off x="8354036" y="403747"/>
              <a:ext cx="56267" cy="22153"/>
            </a:xfrm>
            <a:custGeom>
              <a:rect b="b" l="l" r="r" t="t"/>
              <a:pathLst>
                <a:path extrusionOk="0" fill="none" h="731" w="1855">
                  <a:moveTo>
                    <a:pt x="1855" y="730"/>
                  </a:moveTo>
                  <a:cubicBezTo>
                    <a:pt x="1247" y="487"/>
                    <a:pt x="609" y="244"/>
                    <a:pt x="1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9"/>
            <p:cNvSpPr/>
            <p:nvPr/>
          </p:nvSpPr>
          <p:spPr>
            <a:xfrm>
              <a:off x="8903567" y="501397"/>
              <a:ext cx="27694" cy="25820"/>
            </a:xfrm>
            <a:custGeom>
              <a:rect b="b" l="l" r="r" t="t"/>
              <a:pathLst>
                <a:path extrusionOk="0" fill="none" h="852" w="913">
                  <a:moveTo>
                    <a:pt x="913" y="1"/>
                  </a:moveTo>
                  <a:cubicBezTo>
                    <a:pt x="609" y="305"/>
                    <a:pt x="305" y="578"/>
                    <a:pt x="1" y="85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9"/>
            <p:cNvSpPr/>
            <p:nvPr/>
          </p:nvSpPr>
          <p:spPr>
            <a:xfrm>
              <a:off x="8436120" y="914090"/>
              <a:ext cx="256340" cy="88460"/>
            </a:xfrm>
            <a:custGeom>
              <a:rect b="b" l="l" r="r" t="t"/>
              <a:pathLst>
                <a:path extrusionOk="0" fill="none" h="2919" w="8451">
                  <a:moveTo>
                    <a:pt x="0" y="2919"/>
                  </a:moveTo>
                  <a:cubicBezTo>
                    <a:pt x="2249" y="882"/>
                    <a:pt x="5502" y="1"/>
                    <a:pt x="8450" y="60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9"/>
            <p:cNvSpPr/>
            <p:nvPr/>
          </p:nvSpPr>
          <p:spPr>
            <a:xfrm>
              <a:off x="8449952" y="1030167"/>
              <a:ext cx="279362" cy="38730"/>
            </a:xfrm>
            <a:custGeom>
              <a:rect b="b" l="l" r="r" t="t"/>
              <a:pathLst>
                <a:path extrusionOk="0" fill="none" h="1278" w="9210">
                  <a:moveTo>
                    <a:pt x="0" y="1034"/>
                  </a:moveTo>
                  <a:cubicBezTo>
                    <a:pt x="3100" y="1277"/>
                    <a:pt x="6231" y="913"/>
                    <a:pt x="9210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9"/>
            <p:cNvSpPr/>
            <p:nvPr/>
          </p:nvSpPr>
          <p:spPr>
            <a:xfrm>
              <a:off x="8846418" y="677361"/>
              <a:ext cx="80229" cy="215559"/>
            </a:xfrm>
            <a:custGeom>
              <a:rect b="b" l="l" r="r" t="t"/>
              <a:pathLst>
                <a:path extrusionOk="0" fill="none" h="7113" w="2645">
                  <a:moveTo>
                    <a:pt x="1733" y="0"/>
                  </a:moveTo>
                  <a:cubicBezTo>
                    <a:pt x="1186" y="122"/>
                    <a:pt x="730" y="547"/>
                    <a:pt x="578" y="1064"/>
                  </a:cubicBezTo>
                  <a:cubicBezTo>
                    <a:pt x="395" y="1611"/>
                    <a:pt x="517" y="2219"/>
                    <a:pt x="882" y="2645"/>
                  </a:cubicBezTo>
                  <a:cubicBezTo>
                    <a:pt x="1064" y="2857"/>
                    <a:pt x="1307" y="3040"/>
                    <a:pt x="1398" y="3313"/>
                  </a:cubicBezTo>
                  <a:cubicBezTo>
                    <a:pt x="1490" y="3648"/>
                    <a:pt x="1307" y="3982"/>
                    <a:pt x="1064" y="4225"/>
                  </a:cubicBezTo>
                  <a:cubicBezTo>
                    <a:pt x="821" y="4468"/>
                    <a:pt x="517" y="4651"/>
                    <a:pt x="335" y="4924"/>
                  </a:cubicBezTo>
                  <a:cubicBezTo>
                    <a:pt x="0" y="5380"/>
                    <a:pt x="0" y="6079"/>
                    <a:pt x="365" y="6505"/>
                  </a:cubicBezTo>
                  <a:cubicBezTo>
                    <a:pt x="699" y="6930"/>
                    <a:pt x="1368" y="7113"/>
                    <a:pt x="1885" y="6839"/>
                  </a:cubicBezTo>
                  <a:cubicBezTo>
                    <a:pt x="2401" y="6566"/>
                    <a:pt x="2645" y="5927"/>
                    <a:pt x="2462" y="541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>
              <a:off x="8184408" y="729853"/>
              <a:ext cx="88541" cy="220196"/>
            </a:xfrm>
            <a:custGeom>
              <a:rect b="b" l="l" r="r" t="t"/>
              <a:pathLst>
                <a:path extrusionOk="0" fill="none" h="7266" w="2919">
                  <a:moveTo>
                    <a:pt x="0" y="1642"/>
                  </a:moveTo>
                  <a:cubicBezTo>
                    <a:pt x="122" y="1186"/>
                    <a:pt x="274" y="730"/>
                    <a:pt x="638" y="426"/>
                  </a:cubicBezTo>
                  <a:cubicBezTo>
                    <a:pt x="973" y="122"/>
                    <a:pt x="1520" y="1"/>
                    <a:pt x="1885" y="274"/>
                  </a:cubicBezTo>
                  <a:cubicBezTo>
                    <a:pt x="2219" y="548"/>
                    <a:pt x="2280" y="1065"/>
                    <a:pt x="2128" y="1460"/>
                  </a:cubicBezTo>
                  <a:cubicBezTo>
                    <a:pt x="2006" y="1855"/>
                    <a:pt x="1733" y="2220"/>
                    <a:pt x="1489" y="2584"/>
                  </a:cubicBezTo>
                  <a:cubicBezTo>
                    <a:pt x="1277" y="2949"/>
                    <a:pt x="1094" y="3375"/>
                    <a:pt x="1185" y="3800"/>
                  </a:cubicBezTo>
                  <a:cubicBezTo>
                    <a:pt x="1307" y="4287"/>
                    <a:pt x="1763" y="4621"/>
                    <a:pt x="2128" y="4925"/>
                  </a:cubicBezTo>
                  <a:cubicBezTo>
                    <a:pt x="2462" y="5259"/>
                    <a:pt x="2796" y="5624"/>
                    <a:pt x="2857" y="6110"/>
                  </a:cubicBezTo>
                  <a:cubicBezTo>
                    <a:pt x="2918" y="6566"/>
                    <a:pt x="2675" y="7083"/>
                    <a:pt x="2219" y="7205"/>
                  </a:cubicBezTo>
                  <a:cubicBezTo>
                    <a:pt x="1854" y="7265"/>
                    <a:pt x="1489" y="7053"/>
                    <a:pt x="1277" y="6779"/>
                  </a:cubicBezTo>
                  <a:cubicBezTo>
                    <a:pt x="1064" y="6505"/>
                    <a:pt x="942" y="6171"/>
                    <a:pt x="851" y="583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9"/>
            <p:cNvSpPr/>
            <p:nvPr/>
          </p:nvSpPr>
          <p:spPr>
            <a:xfrm>
              <a:off x="8659227" y="1738568"/>
              <a:ext cx="12952" cy="123463"/>
            </a:xfrm>
            <a:custGeom>
              <a:rect b="b" l="l" r="r" t="t"/>
              <a:pathLst>
                <a:path extrusionOk="0" fill="none" h="4074" w="427">
                  <a:moveTo>
                    <a:pt x="1" y="1"/>
                  </a:moveTo>
                  <a:lnTo>
                    <a:pt x="426" y="4074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9"/>
            <p:cNvSpPr/>
            <p:nvPr/>
          </p:nvSpPr>
          <p:spPr>
            <a:xfrm>
              <a:off x="8537526" y="4668003"/>
              <a:ext cx="53507" cy="65428"/>
            </a:xfrm>
            <a:custGeom>
              <a:rect b="b" l="l" r="r" t="t"/>
              <a:pathLst>
                <a:path extrusionOk="0" fill="none" h="2159" w="1764">
                  <a:moveTo>
                    <a:pt x="1764" y="1"/>
                  </a:moveTo>
                  <a:cubicBezTo>
                    <a:pt x="1186" y="730"/>
                    <a:pt x="578" y="1460"/>
                    <a:pt x="1" y="215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>
              <a:off x="8544897" y="4609055"/>
              <a:ext cx="24933" cy="74641"/>
            </a:xfrm>
            <a:custGeom>
              <a:rect b="b" l="l" r="r" t="t"/>
              <a:pathLst>
                <a:path extrusionOk="0" fill="none" h="2463" w="822">
                  <a:moveTo>
                    <a:pt x="821" y="1"/>
                  </a:moveTo>
                  <a:cubicBezTo>
                    <a:pt x="791" y="882"/>
                    <a:pt x="518" y="1763"/>
                    <a:pt x="1" y="246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9"/>
            <p:cNvSpPr/>
            <p:nvPr/>
          </p:nvSpPr>
          <p:spPr>
            <a:xfrm>
              <a:off x="8967208" y="4611813"/>
              <a:ext cx="56267" cy="91218"/>
            </a:xfrm>
            <a:custGeom>
              <a:rect b="b" l="l" r="r" t="t"/>
              <a:pathLst>
                <a:path extrusionOk="0" fill="none" h="3010" w="1855">
                  <a:moveTo>
                    <a:pt x="0" y="1"/>
                  </a:moveTo>
                  <a:cubicBezTo>
                    <a:pt x="608" y="1004"/>
                    <a:pt x="1216" y="2007"/>
                    <a:pt x="1854" y="301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9"/>
            <p:cNvSpPr/>
            <p:nvPr/>
          </p:nvSpPr>
          <p:spPr>
            <a:xfrm>
              <a:off x="8995783" y="4712221"/>
              <a:ext cx="45195" cy="52549"/>
            </a:xfrm>
            <a:custGeom>
              <a:rect b="b" l="l" r="r" t="t"/>
              <a:pathLst>
                <a:path extrusionOk="0" fill="none" h="1734" w="1490">
                  <a:moveTo>
                    <a:pt x="0" y="1"/>
                  </a:moveTo>
                  <a:cubicBezTo>
                    <a:pt x="335" y="670"/>
                    <a:pt x="851" y="1277"/>
                    <a:pt x="1490" y="173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8716406" y="3724691"/>
              <a:ext cx="212995" cy="79248"/>
            </a:xfrm>
            <a:custGeom>
              <a:rect b="b" l="l" r="r" t="t"/>
              <a:pathLst>
                <a:path extrusionOk="0" fill="none" h="2615" w="7022">
                  <a:moveTo>
                    <a:pt x="0" y="2615"/>
                  </a:moveTo>
                  <a:cubicBezTo>
                    <a:pt x="304" y="1764"/>
                    <a:pt x="943" y="1034"/>
                    <a:pt x="1763" y="578"/>
                  </a:cubicBezTo>
                  <a:cubicBezTo>
                    <a:pt x="2554" y="153"/>
                    <a:pt x="3496" y="1"/>
                    <a:pt x="4408" y="183"/>
                  </a:cubicBezTo>
                  <a:cubicBezTo>
                    <a:pt x="5380" y="396"/>
                    <a:pt x="6201" y="943"/>
                    <a:pt x="7022" y="149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9"/>
            <p:cNvSpPr/>
            <p:nvPr/>
          </p:nvSpPr>
          <p:spPr>
            <a:xfrm>
              <a:off x="8248018" y="1812275"/>
              <a:ext cx="30" cy="70974"/>
            </a:xfrm>
            <a:custGeom>
              <a:rect b="b" l="l" r="r" t="t"/>
              <a:pathLst>
                <a:path extrusionOk="0" fill="none" h="2342" w="1">
                  <a:moveTo>
                    <a:pt x="0" y="1"/>
                  </a:moveTo>
                  <a:lnTo>
                    <a:pt x="0" y="2341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9"/>
            <p:cNvSpPr/>
            <p:nvPr/>
          </p:nvSpPr>
          <p:spPr>
            <a:xfrm>
              <a:off x="8292276" y="1807668"/>
              <a:ext cx="7401" cy="75581"/>
            </a:xfrm>
            <a:custGeom>
              <a:rect b="b" l="l" r="r" t="t"/>
              <a:pathLst>
                <a:path extrusionOk="0" fill="none" h="2494" w="244">
                  <a:moveTo>
                    <a:pt x="0" y="1"/>
                  </a:moveTo>
                  <a:lnTo>
                    <a:pt x="244" y="2493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9"/>
            <p:cNvSpPr/>
            <p:nvPr/>
          </p:nvSpPr>
          <p:spPr>
            <a:xfrm>
              <a:off x="8116156" y="1859251"/>
              <a:ext cx="336569" cy="196225"/>
            </a:xfrm>
            <a:custGeom>
              <a:rect b="b" l="l" r="r" t="t"/>
              <a:pathLst>
                <a:path extrusionOk="0" fill="none" h="6475" w="11096">
                  <a:moveTo>
                    <a:pt x="4195" y="1"/>
                  </a:moveTo>
                  <a:lnTo>
                    <a:pt x="274" y="821"/>
                  </a:lnTo>
                  <a:lnTo>
                    <a:pt x="1" y="6475"/>
                  </a:lnTo>
                  <a:lnTo>
                    <a:pt x="11095" y="5958"/>
                  </a:lnTo>
                  <a:lnTo>
                    <a:pt x="10548" y="92"/>
                  </a:lnTo>
                  <a:lnTo>
                    <a:pt x="6050" y="1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9"/>
            <p:cNvSpPr/>
            <p:nvPr/>
          </p:nvSpPr>
          <p:spPr>
            <a:xfrm>
              <a:off x="8720077" y="3714689"/>
              <a:ext cx="126365" cy="306656"/>
            </a:xfrm>
            <a:custGeom>
              <a:rect b="b" l="l" r="r" t="t"/>
              <a:pathLst>
                <a:path extrusionOk="0" h="10119" w="4166">
                  <a:moveTo>
                    <a:pt x="2907" y="1"/>
                  </a:moveTo>
                  <a:cubicBezTo>
                    <a:pt x="1615" y="1"/>
                    <a:pt x="1" y="878"/>
                    <a:pt x="1" y="878"/>
                  </a:cubicBezTo>
                  <a:cubicBezTo>
                    <a:pt x="1" y="878"/>
                    <a:pt x="518" y="1607"/>
                    <a:pt x="183" y="2033"/>
                  </a:cubicBezTo>
                  <a:cubicBezTo>
                    <a:pt x="1582" y="3340"/>
                    <a:pt x="1338" y="10118"/>
                    <a:pt x="1338" y="10118"/>
                  </a:cubicBezTo>
                  <a:lnTo>
                    <a:pt x="2037" y="817"/>
                  </a:lnTo>
                  <a:cubicBezTo>
                    <a:pt x="2037" y="817"/>
                    <a:pt x="2220" y="1486"/>
                    <a:pt x="2706" y="7291"/>
                  </a:cubicBezTo>
                  <a:cubicBezTo>
                    <a:pt x="3010" y="4373"/>
                    <a:pt x="4165" y="513"/>
                    <a:pt x="4165" y="513"/>
                  </a:cubicBezTo>
                  <a:cubicBezTo>
                    <a:pt x="3874" y="136"/>
                    <a:pt x="3415" y="1"/>
                    <a:pt x="290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9"/>
            <p:cNvSpPr/>
            <p:nvPr/>
          </p:nvSpPr>
          <p:spPr>
            <a:xfrm>
              <a:off x="8442550" y="1158215"/>
              <a:ext cx="295075" cy="111492"/>
            </a:xfrm>
            <a:custGeom>
              <a:rect b="b" l="l" r="r" t="t"/>
              <a:pathLst>
                <a:path extrusionOk="0" h="3679" w="9728">
                  <a:moveTo>
                    <a:pt x="9120" y="1"/>
                  </a:moveTo>
                  <a:cubicBezTo>
                    <a:pt x="9120" y="1"/>
                    <a:pt x="8937" y="578"/>
                    <a:pt x="5259" y="1034"/>
                  </a:cubicBezTo>
                  <a:cubicBezTo>
                    <a:pt x="5089" y="1053"/>
                    <a:pt x="4910" y="1061"/>
                    <a:pt x="4726" y="1061"/>
                  </a:cubicBezTo>
                  <a:cubicBezTo>
                    <a:pt x="2781" y="1061"/>
                    <a:pt x="244" y="122"/>
                    <a:pt x="244" y="122"/>
                  </a:cubicBezTo>
                  <a:lnTo>
                    <a:pt x="1" y="3679"/>
                  </a:lnTo>
                  <a:cubicBezTo>
                    <a:pt x="1" y="3679"/>
                    <a:pt x="2584" y="2068"/>
                    <a:pt x="5442" y="1976"/>
                  </a:cubicBezTo>
                  <a:cubicBezTo>
                    <a:pt x="5546" y="1973"/>
                    <a:pt x="5648" y="1972"/>
                    <a:pt x="5749" y="1972"/>
                  </a:cubicBezTo>
                  <a:cubicBezTo>
                    <a:pt x="8429" y="1972"/>
                    <a:pt x="9727" y="3101"/>
                    <a:pt x="9727" y="3101"/>
                  </a:cubicBezTo>
                  <a:lnTo>
                    <a:pt x="912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1" name="Google Shape;1011;p39"/>
          <p:cNvGrpSpPr/>
          <p:nvPr/>
        </p:nvGrpSpPr>
        <p:grpSpPr>
          <a:xfrm>
            <a:off x="6670730" y="2147772"/>
            <a:ext cx="355409" cy="242949"/>
            <a:chOff x="5837600" y="1320725"/>
            <a:chExt cx="1830118" cy="1251023"/>
          </a:xfrm>
        </p:grpSpPr>
        <p:sp>
          <p:nvSpPr>
            <p:cNvPr id="1012" name="Google Shape;1012;p39"/>
            <p:cNvSpPr/>
            <p:nvPr/>
          </p:nvSpPr>
          <p:spPr>
            <a:xfrm>
              <a:off x="6153626" y="1387402"/>
              <a:ext cx="1514092" cy="1184346"/>
            </a:xfrm>
            <a:custGeom>
              <a:rect b="b" l="l" r="r" t="t"/>
              <a:pathLst>
                <a:path extrusionOk="0" h="62972" w="80494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9"/>
            <p:cNvSpPr/>
            <p:nvPr/>
          </p:nvSpPr>
          <p:spPr>
            <a:xfrm>
              <a:off x="5837600" y="1320725"/>
              <a:ext cx="1119740" cy="1084967"/>
            </a:xfrm>
            <a:custGeom>
              <a:rect b="b" l="l" r="r" t="t"/>
              <a:pathLst>
                <a:path extrusionOk="0" h="57688" w="59529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4" name="Google Shape;1014;p39"/>
          <p:cNvSpPr txBox="1"/>
          <p:nvPr>
            <p:ph idx="2" type="title"/>
          </p:nvPr>
        </p:nvSpPr>
        <p:spPr>
          <a:xfrm>
            <a:off x="713229" y="315950"/>
            <a:ext cx="991800" cy="9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0"/>
          <p:cNvSpPr/>
          <p:nvPr/>
        </p:nvSpPr>
        <p:spPr>
          <a:xfrm>
            <a:off x="1102126" y="995525"/>
            <a:ext cx="1848900" cy="181830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40"/>
          <p:cNvSpPr txBox="1"/>
          <p:nvPr>
            <p:ph idx="1" type="subTitle"/>
          </p:nvPr>
        </p:nvSpPr>
        <p:spPr>
          <a:xfrm>
            <a:off x="1102125" y="3251400"/>
            <a:ext cx="6939900" cy="11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¿Casarse con la primera persona que besamos o escoger entre multitud por sus cualidades?</a:t>
            </a:r>
            <a:endParaRPr/>
          </a:p>
        </p:txBody>
      </p:sp>
      <p:pic>
        <p:nvPicPr>
          <p:cNvPr id="1021" name="Google Shape;10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375" y="1144625"/>
            <a:ext cx="1476375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40"/>
          <p:cNvSpPr/>
          <p:nvPr/>
        </p:nvSpPr>
        <p:spPr>
          <a:xfrm>
            <a:off x="6193126" y="995525"/>
            <a:ext cx="1848900" cy="181830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3" name="Google Shape;1023;p40"/>
          <p:cNvGrpSpPr/>
          <p:nvPr/>
        </p:nvGrpSpPr>
        <p:grpSpPr>
          <a:xfrm>
            <a:off x="3432440" y="1395822"/>
            <a:ext cx="2279277" cy="1418010"/>
            <a:chOff x="5560550" y="1017938"/>
            <a:chExt cx="2489925" cy="1719425"/>
          </a:xfrm>
        </p:grpSpPr>
        <p:sp>
          <p:nvSpPr>
            <p:cNvPr id="1024" name="Google Shape;1024;p40"/>
            <p:cNvSpPr/>
            <p:nvPr/>
          </p:nvSpPr>
          <p:spPr>
            <a:xfrm>
              <a:off x="5560550" y="1017938"/>
              <a:ext cx="2489925" cy="1719425"/>
            </a:xfrm>
            <a:custGeom>
              <a:rect b="b" l="l" r="r" t="t"/>
              <a:pathLst>
                <a:path extrusionOk="0" h="68777" w="99597">
                  <a:moveTo>
                    <a:pt x="54255" y="733"/>
                  </a:moveTo>
                  <a:cubicBezTo>
                    <a:pt x="57373" y="733"/>
                    <a:pt x="60177" y="3725"/>
                    <a:pt x="60198" y="3746"/>
                  </a:cubicBezTo>
                  <a:cubicBezTo>
                    <a:pt x="60219" y="3767"/>
                    <a:pt x="60239" y="3787"/>
                    <a:pt x="60260" y="3808"/>
                  </a:cubicBezTo>
                  <a:cubicBezTo>
                    <a:pt x="60281" y="3829"/>
                    <a:pt x="60302" y="3850"/>
                    <a:pt x="60323" y="3850"/>
                  </a:cubicBezTo>
                  <a:cubicBezTo>
                    <a:pt x="60700" y="4206"/>
                    <a:pt x="60888" y="4729"/>
                    <a:pt x="60888" y="4729"/>
                  </a:cubicBezTo>
                  <a:lnTo>
                    <a:pt x="60700" y="4771"/>
                  </a:lnTo>
                  <a:cubicBezTo>
                    <a:pt x="58377" y="5252"/>
                    <a:pt x="56285" y="6298"/>
                    <a:pt x="54674" y="7742"/>
                  </a:cubicBezTo>
                  <a:cubicBezTo>
                    <a:pt x="52100" y="10065"/>
                    <a:pt x="51138" y="12199"/>
                    <a:pt x="50803" y="13266"/>
                  </a:cubicBezTo>
                  <a:lnTo>
                    <a:pt x="50698" y="13622"/>
                  </a:lnTo>
                  <a:lnTo>
                    <a:pt x="50301" y="13642"/>
                  </a:lnTo>
                  <a:cubicBezTo>
                    <a:pt x="46263" y="13810"/>
                    <a:pt x="43940" y="16907"/>
                    <a:pt x="42936" y="18748"/>
                  </a:cubicBezTo>
                  <a:lnTo>
                    <a:pt x="42873" y="18852"/>
                  </a:lnTo>
                  <a:cubicBezTo>
                    <a:pt x="42622" y="18601"/>
                    <a:pt x="42308" y="18455"/>
                    <a:pt x="42161" y="18078"/>
                  </a:cubicBezTo>
                  <a:cubicBezTo>
                    <a:pt x="41597" y="17262"/>
                    <a:pt x="40362" y="15965"/>
                    <a:pt x="37998" y="15400"/>
                  </a:cubicBezTo>
                  <a:cubicBezTo>
                    <a:pt x="37971" y="15395"/>
                    <a:pt x="37944" y="15392"/>
                    <a:pt x="37917" y="15392"/>
                  </a:cubicBezTo>
                  <a:cubicBezTo>
                    <a:pt x="37737" y="15392"/>
                    <a:pt x="37574" y="15511"/>
                    <a:pt x="37537" y="15693"/>
                  </a:cubicBezTo>
                  <a:cubicBezTo>
                    <a:pt x="37475" y="15902"/>
                    <a:pt x="37600" y="16111"/>
                    <a:pt x="37830" y="16174"/>
                  </a:cubicBezTo>
                  <a:cubicBezTo>
                    <a:pt x="40132" y="16718"/>
                    <a:pt x="41220" y="18036"/>
                    <a:pt x="41617" y="18706"/>
                  </a:cubicBezTo>
                  <a:cubicBezTo>
                    <a:pt x="41638" y="18706"/>
                    <a:pt x="41638" y="18706"/>
                    <a:pt x="41638" y="18685"/>
                  </a:cubicBezTo>
                  <a:cubicBezTo>
                    <a:pt x="41806" y="18915"/>
                    <a:pt x="41931" y="19083"/>
                    <a:pt x="42161" y="19250"/>
                  </a:cubicBezTo>
                  <a:cubicBezTo>
                    <a:pt x="42203" y="19292"/>
                    <a:pt x="42496" y="19522"/>
                    <a:pt x="42580" y="19585"/>
                  </a:cubicBezTo>
                  <a:lnTo>
                    <a:pt x="42057" y="19689"/>
                  </a:lnTo>
                  <a:cubicBezTo>
                    <a:pt x="37851" y="20526"/>
                    <a:pt x="35131" y="25443"/>
                    <a:pt x="34399" y="26908"/>
                  </a:cubicBezTo>
                  <a:lnTo>
                    <a:pt x="34294" y="27159"/>
                  </a:lnTo>
                  <a:lnTo>
                    <a:pt x="34022" y="27222"/>
                  </a:lnTo>
                  <a:cubicBezTo>
                    <a:pt x="32683" y="27515"/>
                    <a:pt x="28143" y="28854"/>
                    <a:pt x="26071" y="33729"/>
                  </a:cubicBezTo>
                  <a:cubicBezTo>
                    <a:pt x="24104" y="38374"/>
                    <a:pt x="25213" y="41157"/>
                    <a:pt x="25778" y="42140"/>
                  </a:cubicBezTo>
                  <a:lnTo>
                    <a:pt x="25967" y="42496"/>
                  </a:lnTo>
                  <a:lnTo>
                    <a:pt x="25695" y="42789"/>
                  </a:lnTo>
                  <a:cubicBezTo>
                    <a:pt x="21003" y="48064"/>
                    <a:pt x="21132" y="53485"/>
                    <a:pt x="22169" y="57271"/>
                  </a:cubicBezTo>
                  <a:lnTo>
                    <a:pt x="22169" y="57271"/>
                  </a:lnTo>
                  <a:cubicBezTo>
                    <a:pt x="21610" y="57395"/>
                    <a:pt x="21279" y="57499"/>
                    <a:pt x="21133" y="57540"/>
                  </a:cubicBezTo>
                  <a:cubicBezTo>
                    <a:pt x="21133" y="57540"/>
                    <a:pt x="21133" y="57519"/>
                    <a:pt x="21133" y="57519"/>
                  </a:cubicBezTo>
                  <a:cubicBezTo>
                    <a:pt x="21050" y="57540"/>
                    <a:pt x="20966" y="57582"/>
                    <a:pt x="20882" y="57624"/>
                  </a:cubicBezTo>
                  <a:cubicBezTo>
                    <a:pt x="20861" y="57624"/>
                    <a:pt x="18434" y="58440"/>
                    <a:pt x="16028" y="58440"/>
                  </a:cubicBezTo>
                  <a:cubicBezTo>
                    <a:pt x="15547" y="58440"/>
                    <a:pt x="15086" y="58398"/>
                    <a:pt x="14689" y="58335"/>
                  </a:cubicBezTo>
                  <a:cubicBezTo>
                    <a:pt x="12680" y="58001"/>
                    <a:pt x="12199" y="56201"/>
                    <a:pt x="12157" y="56013"/>
                  </a:cubicBezTo>
                  <a:cubicBezTo>
                    <a:pt x="12094" y="55720"/>
                    <a:pt x="11948" y="55448"/>
                    <a:pt x="11739" y="55239"/>
                  </a:cubicBezTo>
                  <a:cubicBezTo>
                    <a:pt x="13161" y="54046"/>
                    <a:pt x="14521" y="51891"/>
                    <a:pt x="14166" y="48166"/>
                  </a:cubicBezTo>
                  <a:lnTo>
                    <a:pt x="14166" y="48166"/>
                  </a:lnTo>
                  <a:cubicBezTo>
                    <a:pt x="14459" y="48229"/>
                    <a:pt x="14793" y="48271"/>
                    <a:pt x="15149" y="48271"/>
                  </a:cubicBezTo>
                  <a:cubicBezTo>
                    <a:pt x="15547" y="48271"/>
                    <a:pt x="15986" y="48229"/>
                    <a:pt x="16467" y="48104"/>
                  </a:cubicBezTo>
                  <a:cubicBezTo>
                    <a:pt x="16677" y="48062"/>
                    <a:pt x="16802" y="47853"/>
                    <a:pt x="16760" y="47643"/>
                  </a:cubicBezTo>
                  <a:cubicBezTo>
                    <a:pt x="16707" y="47467"/>
                    <a:pt x="16551" y="47336"/>
                    <a:pt x="16378" y="47336"/>
                  </a:cubicBezTo>
                  <a:cubicBezTo>
                    <a:pt x="16345" y="47336"/>
                    <a:pt x="16312" y="47340"/>
                    <a:pt x="16279" y="47350"/>
                  </a:cubicBezTo>
                  <a:cubicBezTo>
                    <a:pt x="15871" y="47443"/>
                    <a:pt x="15500" y="47483"/>
                    <a:pt x="15163" y="47483"/>
                  </a:cubicBezTo>
                  <a:cubicBezTo>
                    <a:pt x="12993" y="47483"/>
                    <a:pt x="12235" y="45812"/>
                    <a:pt x="12199" y="45739"/>
                  </a:cubicBezTo>
                  <a:cubicBezTo>
                    <a:pt x="12137" y="45584"/>
                    <a:pt x="11994" y="45498"/>
                    <a:pt x="11839" y="45498"/>
                  </a:cubicBezTo>
                  <a:cubicBezTo>
                    <a:pt x="11785" y="45498"/>
                    <a:pt x="11730" y="45508"/>
                    <a:pt x="11676" y="45530"/>
                  </a:cubicBezTo>
                  <a:cubicBezTo>
                    <a:pt x="11487" y="45614"/>
                    <a:pt x="11383" y="45844"/>
                    <a:pt x="11467" y="46032"/>
                  </a:cubicBezTo>
                  <a:cubicBezTo>
                    <a:pt x="11487" y="46053"/>
                    <a:pt x="12011" y="47246"/>
                    <a:pt x="13350" y="47874"/>
                  </a:cubicBezTo>
                  <a:cubicBezTo>
                    <a:pt x="13831" y="51723"/>
                    <a:pt x="12429" y="53774"/>
                    <a:pt x="11048" y="54820"/>
                  </a:cubicBezTo>
                  <a:cubicBezTo>
                    <a:pt x="10860" y="54778"/>
                    <a:pt x="10671" y="54757"/>
                    <a:pt x="10462" y="54757"/>
                  </a:cubicBezTo>
                  <a:cubicBezTo>
                    <a:pt x="10441" y="54778"/>
                    <a:pt x="10379" y="54778"/>
                    <a:pt x="10274" y="54778"/>
                  </a:cubicBezTo>
                  <a:cubicBezTo>
                    <a:pt x="9207" y="54778"/>
                    <a:pt x="5587" y="54444"/>
                    <a:pt x="3327" y="50091"/>
                  </a:cubicBezTo>
                  <a:cubicBezTo>
                    <a:pt x="795" y="45216"/>
                    <a:pt x="4771" y="37642"/>
                    <a:pt x="5336" y="36596"/>
                  </a:cubicBezTo>
                  <a:cubicBezTo>
                    <a:pt x="5859" y="37956"/>
                    <a:pt x="6654" y="39379"/>
                    <a:pt x="7889" y="40467"/>
                  </a:cubicBezTo>
                  <a:cubicBezTo>
                    <a:pt x="7972" y="40529"/>
                    <a:pt x="8056" y="40550"/>
                    <a:pt x="8140" y="40550"/>
                  </a:cubicBezTo>
                  <a:cubicBezTo>
                    <a:pt x="8265" y="40550"/>
                    <a:pt x="8370" y="40508"/>
                    <a:pt x="8454" y="40425"/>
                  </a:cubicBezTo>
                  <a:cubicBezTo>
                    <a:pt x="8600" y="40257"/>
                    <a:pt x="8579" y="40006"/>
                    <a:pt x="8412" y="39860"/>
                  </a:cubicBezTo>
                  <a:cubicBezTo>
                    <a:pt x="6863" y="38521"/>
                    <a:pt x="6047" y="36512"/>
                    <a:pt x="5608" y="34880"/>
                  </a:cubicBezTo>
                  <a:cubicBezTo>
                    <a:pt x="5713" y="32829"/>
                    <a:pt x="6738" y="31972"/>
                    <a:pt x="7638" y="31595"/>
                  </a:cubicBezTo>
                  <a:cubicBezTo>
                    <a:pt x="7679" y="31616"/>
                    <a:pt x="7700" y="31616"/>
                    <a:pt x="7742" y="31616"/>
                  </a:cubicBezTo>
                  <a:cubicBezTo>
                    <a:pt x="8036" y="31555"/>
                    <a:pt x="8548" y="31495"/>
                    <a:pt x="9114" y="31495"/>
                  </a:cubicBezTo>
                  <a:cubicBezTo>
                    <a:pt x="9918" y="31495"/>
                    <a:pt x="10830" y="31617"/>
                    <a:pt x="11383" y="32034"/>
                  </a:cubicBezTo>
                  <a:cubicBezTo>
                    <a:pt x="10776" y="33101"/>
                    <a:pt x="11048" y="34043"/>
                    <a:pt x="11069" y="34064"/>
                  </a:cubicBezTo>
                  <a:cubicBezTo>
                    <a:pt x="11111" y="34231"/>
                    <a:pt x="11278" y="34336"/>
                    <a:pt x="11446" y="34336"/>
                  </a:cubicBezTo>
                  <a:cubicBezTo>
                    <a:pt x="11467" y="34336"/>
                    <a:pt x="11508" y="34315"/>
                    <a:pt x="11550" y="34315"/>
                  </a:cubicBezTo>
                  <a:cubicBezTo>
                    <a:pt x="11759" y="34252"/>
                    <a:pt x="11885" y="34022"/>
                    <a:pt x="11822" y="33813"/>
                  </a:cubicBezTo>
                  <a:cubicBezTo>
                    <a:pt x="11801" y="33792"/>
                    <a:pt x="11320" y="32202"/>
                    <a:pt x="13705" y="31051"/>
                  </a:cubicBezTo>
                  <a:cubicBezTo>
                    <a:pt x="13915" y="30946"/>
                    <a:pt x="13998" y="30716"/>
                    <a:pt x="13894" y="30528"/>
                  </a:cubicBezTo>
                  <a:cubicBezTo>
                    <a:pt x="13834" y="30380"/>
                    <a:pt x="13691" y="30294"/>
                    <a:pt x="13546" y="30294"/>
                  </a:cubicBezTo>
                  <a:cubicBezTo>
                    <a:pt x="13486" y="30294"/>
                    <a:pt x="13426" y="30309"/>
                    <a:pt x="13371" y="30340"/>
                  </a:cubicBezTo>
                  <a:cubicBezTo>
                    <a:pt x="12701" y="30653"/>
                    <a:pt x="12220" y="31030"/>
                    <a:pt x="11864" y="31407"/>
                  </a:cubicBezTo>
                  <a:cubicBezTo>
                    <a:pt x="11362" y="31009"/>
                    <a:pt x="10692" y="30821"/>
                    <a:pt x="10023" y="30758"/>
                  </a:cubicBezTo>
                  <a:cubicBezTo>
                    <a:pt x="10274" y="30423"/>
                    <a:pt x="10399" y="30026"/>
                    <a:pt x="10337" y="29586"/>
                  </a:cubicBezTo>
                  <a:cubicBezTo>
                    <a:pt x="10337" y="29586"/>
                    <a:pt x="10211" y="27912"/>
                    <a:pt x="11843" y="23184"/>
                  </a:cubicBezTo>
                  <a:cubicBezTo>
                    <a:pt x="13350" y="18769"/>
                    <a:pt x="18957" y="17785"/>
                    <a:pt x="18999" y="17785"/>
                  </a:cubicBezTo>
                  <a:cubicBezTo>
                    <a:pt x="19271" y="17744"/>
                    <a:pt x="19501" y="17618"/>
                    <a:pt x="19710" y="17472"/>
                  </a:cubicBezTo>
                  <a:cubicBezTo>
                    <a:pt x="21698" y="17869"/>
                    <a:pt x="24355" y="18852"/>
                    <a:pt x="26260" y="21091"/>
                  </a:cubicBezTo>
                  <a:cubicBezTo>
                    <a:pt x="26343" y="21175"/>
                    <a:pt x="26448" y="21238"/>
                    <a:pt x="26552" y="21238"/>
                  </a:cubicBezTo>
                  <a:cubicBezTo>
                    <a:pt x="26657" y="21238"/>
                    <a:pt x="26741" y="21196"/>
                    <a:pt x="26804" y="21133"/>
                  </a:cubicBezTo>
                  <a:cubicBezTo>
                    <a:pt x="26971" y="20987"/>
                    <a:pt x="26992" y="20736"/>
                    <a:pt x="26866" y="20568"/>
                  </a:cubicBezTo>
                  <a:cubicBezTo>
                    <a:pt x="24920" y="18267"/>
                    <a:pt x="22284" y="17220"/>
                    <a:pt x="20213" y="16760"/>
                  </a:cubicBezTo>
                  <a:cubicBezTo>
                    <a:pt x="20359" y="16363"/>
                    <a:pt x="20359" y="15944"/>
                    <a:pt x="20192" y="15547"/>
                  </a:cubicBezTo>
                  <a:cubicBezTo>
                    <a:pt x="20129" y="15442"/>
                    <a:pt x="19062" y="12868"/>
                    <a:pt x="22451" y="8830"/>
                  </a:cubicBezTo>
                  <a:cubicBezTo>
                    <a:pt x="24565" y="6340"/>
                    <a:pt x="27933" y="5817"/>
                    <a:pt x="30381" y="5817"/>
                  </a:cubicBezTo>
                  <a:cubicBezTo>
                    <a:pt x="32055" y="5817"/>
                    <a:pt x="33290" y="6068"/>
                    <a:pt x="33290" y="6068"/>
                  </a:cubicBezTo>
                  <a:cubicBezTo>
                    <a:pt x="33397" y="6092"/>
                    <a:pt x="33505" y="6104"/>
                    <a:pt x="33612" y="6104"/>
                  </a:cubicBezTo>
                  <a:cubicBezTo>
                    <a:pt x="34151" y="6104"/>
                    <a:pt x="34667" y="5807"/>
                    <a:pt x="34964" y="5336"/>
                  </a:cubicBezTo>
                  <a:cubicBezTo>
                    <a:pt x="35027" y="5252"/>
                    <a:pt x="36428" y="3076"/>
                    <a:pt x="40278" y="3076"/>
                  </a:cubicBezTo>
                  <a:lnTo>
                    <a:pt x="40550" y="3076"/>
                  </a:lnTo>
                  <a:cubicBezTo>
                    <a:pt x="41157" y="3097"/>
                    <a:pt x="41701" y="3097"/>
                    <a:pt x="42224" y="3097"/>
                  </a:cubicBezTo>
                  <a:cubicBezTo>
                    <a:pt x="43961" y="3097"/>
                    <a:pt x="45342" y="2992"/>
                    <a:pt x="46639" y="2783"/>
                  </a:cubicBezTo>
                  <a:lnTo>
                    <a:pt x="46639" y="2783"/>
                  </a:lnTo>
                  <a:cubicBezTo>
                    <a:pt x="44693" y="3934"/>
                    <a:pt x="42601" y="5650"/>
                    <a:pt x="41157" y="8077"/>
                  </a:cubicBezTo>
                  <a:cubicBezTo>
                    <a:pt x="40660" y="7961"/>
                    <a:pt x="40180" y="7919"/>
                    <a:pt x="39745" y="7919"/>
                  </a:cubicBezTo>
                  <a:cubicBezTo>
                    <a:pt x="38604" y="7919"/>
                    <a:pt x="37765" y="8208"/>
                    <a:pt x="37705" y="8223"/>
                  </a:cubicBezTo>
                  <a:cubicBezTo>
                    <a:pt x="37496" y="8307"/>
                    <a:pt x="37391" y="8537"/>
                    <a:pt x="37454" y="8725"/>
                  </a:cubicBezTo>
                  <a:cubicBezTo>
                    <a:pt x="37521" y="8894"/>
                    <a:pt x="37670" y="8995"/>
                    <a:pt x="37835" y="8995"/>
                  </a:cubicBezTo>
                  <a:cubicBezTo>
                    <a:pt x="37874" y="8995"/>
                    <a:pt x="37915" y="8989"/>
                    <a:pt x="37956" y="8977"/>
                  </a:cubicBezTo>
                  <a:cubicBezTo>
                    <a:pt x="38016" y="8947"/>
                    <a:pt x="38735" y="8704"/>
                    <a:pt x="39713" y="8704"/>
                  </a:cubicBezTo>
                  <a:cubicBezTo>
                    <a:pt x="40106" y="8704"/>
                    <a:pt x="40540" y="8743"/>
                    <a:pt x="40990" y="8851"/>
                  </a:cubicBezTo>
                  <a:cubicBezTo>
                    <a:pt x="41011" y="8893"/>
                    <a:pt x="41053" y="8914"/>
                    <a:pt x="41094" y="8956"/>
                  </a:cubicBezTo>
                  <a:cubicBezTo>
                    <a:pt x="41157" y="8977"/>
                    <a:pt x="41220" y="8997"/>
                    <a:pt x="41283" y="8997"/>
                  </a:cubicBezTo>
                  <a:cubicBezTo>
                    <a:pt x="41325" y="8997"/>
                    <a:pt x="41345" y="8977"/>
                    <a:pt x="41387" y="8977"/>
                  </a:cubicBezTo>
                  <a:cubicBezTo>
                    <a:pt x="42078" y="9207"/>
                    <a:pt x="42768" y="9583"/>
                    <a:pt x="43417" y="10274"/>
                  </a:cubicBezTo>
                  <a:cubicBezTo>
                    <a:pt x="43480" y="10357"/>
                    <a:pt x="43584" y="10399"/>
                    <a:pt x="43689" y="10399"/>
                  </a:cubicBezTo>
                  <a:cubicBezTo>
                    <a:pt x="43794" y="10399"/>
                    <a:pt x="43898" y="10357"/>
                    <a:pt x="43961" y="10295"/>
                  </a:cubicBezTo>
                  <a:cubicBezTo>
                    <a:pt x="44128" y="10148"/>
                    <a:pt x="44128" y="9897"/>
                    <a:pt x="43982" y="9730"/>
                  </a:cubicBezTo>
                  <a:cubicBezTo>
                    <a:pt x="43333" y="9039"/>
                    <a:pt x="42622" y="8600"/>
                    <a:pt x="41931" y="8328"/>
                  </a:cubicBezTo>
                  <a:cubicBezTo>
                    <a:pt x="45216" y="3013"/>
                    <a:pt x="51954" y="1381"/>
                    <a:pt x="52017" y="1360"/>
                  </a:cubicBezTo>
                  <a:cubicBezTo>
                    <a:pt x="52142" y="1339"/>
                    <a:pt x="52226" y="1256"/>
                    <a:pt x="52289" y="1151"/>
                  </a:cubicBezTo>
                  <a:cubicBezTo>
                    <a:pt x="52414" y="1109"/>
                    <a:pt x="52540" y="1067"/>
                    <a:pt x="52686" y="1005"/>
                  </a:cubicBezTo>
                  <a:cubicBezTo>
                    <a:pt x="53188" y="837"/>
                    <a:pt x="53711" y="733"/>
                    <a:pt x="54255" y="733"/>
                  </a:cubicBezTo>
                  <a:close/>
                  <a:moveTo>
                    <a:pt x="63659" y="5110"/>
                  </a:moveTo>
                  <a:cubicBezTo>
                    <a:pt x="64331" y="5110"/>
                    <a:pt x="64976" y="5160"/>
                    <a:pt x="65575" y="5252"/>
                  </a:cubicBezTo>
                  <a:cubicBezTo>
                    <a:pt x="66391" y="5796"/>
                    <a:pt x="66872" y="6340"/>
                    <a:pt x="66893" y="6340"/>
                  </a:cubicBezTo>
                  <a:cubicBezTo>
                    <a:pt x="67165" y="6675"/>
                    <a:pt x="67584" y="6884"/>
                    <a:pt x="68023" y="6905"/>
                  </a:cubicBezTo>
                  <a:cubicBezTo>
                    <a:pt x="68048" y="6906"/>
                    <a:pt x="68072" y="6907"/>
                    <a:pt x="68097" y="6907"/>
                  </a:cubicBezTo>
                  <a:cubicBezTo>
                    <a:pt x="68511" y="6907"/>
                    <a:pt x="68919" y="6741"/>
                    <a:pt x="69216" y="6445"/>
                  </a:cubicBezTo>
                  <a:cubicBezTo>
                    <a:pt x="69697" y="5943"/>
                    <a:pt x="70534" y="5671"/>
                    <a:pt x="71517" y="5671"/>
                  </a:cubicBezTo>
                  <a:cubicBezTo>
                    <a:pt x="72584" y="5671"/>
                    <a:pt x="73693" y="6005"/>
                    <a:pt x="74300" y="6528"/>
                  </a:cubicBezTo>
                  <a:cubicBezTo>
                    <a:pt x="75786" y="7805"/>
                    <a:pt x="77334" y="7930"/>
                    <a:pt x="78966" y="8098"/>
                  </a:cubicBezTo>
                  <a:cubicBezTo>
                    <a:pt x="79761" y="8160"/>
                    <a:pt x="80598" y="8244"/>
                    <a:pt x="81561" y="8453"/>
                  </a:cubicBezTo>
                  <a:cubicBezTo>
                    <a:pt x="83360" y="8851"/>
                    <a:pt x="84908" y="11592"/>
                    <a:pt x="85306" y="12534"/>
                  </a:cubicBezTo>
                  <a:cubicBezTo>
                    <a:pt x="85327" y="12534"/>
                    <a:pt x="85327" y="12534"/>
                    <a:pt x="85327" y="12554"/>
                  </a:cubicBezTo>
                  <a:cubicBezTo>
                    <a:pt x="85724" y="14228"/>
                    <a:pt x="86122" y="16969"/>
                    <a:pt x="85515" y="20087"/>
                  </a:cubicBezTo>
                  <a:cubicBezTo>
                    <a:pt x="85473" y="20296"/>
                    <a:pt x="85578" y="20526"/>
                    <a:pt x="85787" y="20568"/>
                  </a:cubicBezTo>
                  <a:cubicBezTo>
                    <a:pt x="85829" y="20589"/>
                    <a:pt x="85850" y="20589"/>
                    <a:pt x="85892" y="20589"/>
                  </a:cubicBezTo>
                  <a:cubicBezTo>
                    <a:pt x="86080" y="20589"/>
                    <a:pt x="86227" y="20464"/>
                    <a:pt x="86268" y="20275"/>
                  </a:cubicBezTo>
                  <a:cubicBezTo>
                    <a:pt x="86812" y="17576"/>
                    <a:pt x="86645" y="15149"/>
                    <a:pt x="86331" y="13412"/>
                  </a:cubicBezTo>
                  <a:lnTo>
                    <a:pt x="86331" y="13412"/>
                  </a:lnTo>
                  <a:cubicBezTo>
                    <a:pt x="86457" y="13459"/>
                    <a:pt x="86606" y="13483"/>
                    <a:pt x="86752" y="13483"/>
                  </a:cubicBezTo>
                  <a:cubicBezTo>
                    <a:pt x="86801" y="13483"/>
                    <a:pt x="86849" y="13480"/>
                    <a:pt x="86896" y="13475"/>
                  </a:cubicBezTo>
                  <a:cubicBezTo>
                    <a:pt x="87158" y="13453"/>
                    <a:pt x="87410" y="13442"/>
                    <a:pt x="87653" y="13442"/>
                  </a:cubicBezTo>
                  <a:cubicBezTo>
                    <a:pt x="89235" y="13442"/>
                    <a:pt x="90425" y="13916"/>
                    <a:pt x="91332" y="14877"/>
                  </a:cubicBezTo>
                  <a:cubicBezTo>
                    <a:pt x="93571" y="17241"/>
                    <a:pt x="93341" y="21761"/>
                    <a:pt x="93341" y="21803"/>
                  </a:cubicBezTo>
                  <a:cubicBezTo>
                    <a:pt x="93299" y="22451"/>
                    <a:pt x="93655" y="23037"/>
                    <a:pt x="94219" y="23330"/>
                  </a:cubicBezTo>
                  <a:cubicBezTo>
                    <a:pt x="98613" y="25464"/>
                    <a:pt x="98488" y="31595"/>
                    <a:pt x="97002" y="35257"/>
                  </a:cubicBezTo>
                  <a:cubicBezTo>
                    <a:pt x="95412" y="39148"/>
                    <a:pt x="92566" y="42538"/>
                    <a:pt x="92525" y="42580"/>
                  </a:cubicBezTo>
                  <a:cubicBezTo>
                    <a:pt x="92106" y="43040"/>
                    <a:pt x="92022" y="43731"/>
                    <a:pt x="92315" y="44296"/>
                  </a:cubicBezTo>
                  <a:cubicBezTo>
                    <a:pt x="92336" y="44337"/>
                    <a:pt x="94471" y="48690"/>
                    <a:pt x="91562" y="52330"/>
                  </a:cubicBezTo>
                  <a:cubicBezTo>
                    <a:pt x="88989" y="55573"/>
                    <a:pt x="84239" y="55824"/>
                    <a:pt x="82837" y="55824"/>
                  </a:cubicBezTo>
                  <a:lnTo>
                    <a:pt x="82460" y="55824"/>
                  </a:lnTo>
                  <a:cubicBezTo>
                    <a:pt x="82921" y="54862"/>
                    <a:pt x="83423" y="53523"/>
                    <a:pt x="83779" y="51744"/>
                  </a:cubicBezTo>
                  <a:cubicBezTo>
                    <a:pt x="84302" y="51493"/>
                    <a:pt x="85871" y="50594"/>
                    <a:pt x="87084" y="48627"/>
                  </a:cubicBezTo>
                  <a:cubicBezTo>
                    <a:pt x="87210" y="48438"/>
                    <a:pt x="87147" y="48187"/>
                    <a:pt x="86959" y="48083"/>
                  </a:cubicBezTo>
                  <a:cubicBezTo>
                    <a:pt x="86892" y="48038"/>
                    <a:pt x="86820" y="48017"/>
                    <a:pt x="86750" y="48017"/>
                  </a:cubicBezTo>
                  <a:cubicBezTo>
                    <a:pt x="86621" y="48017"/>
                    <a:pt x="86496" y="48087"/>
                    <a:pt x="86415" y="48208"/>
                  </a:cubicBezTo>
                  <a:cubicBezTo>
                    <a:pt x="85599" y="49526"/>
                    <a:pt x="84595" y="50322"/>
                    <a:pt x="83946" y="50740"/>
                  </a:cubicBezTo>
                  <a:cubicBezTo>
                    <a:pt x="84197" y="49108"/>
                    <a:pt x="84302" y="47162"/>
                    <a:pt x="84176" y="44881"/>
                  </a:cubicBezTo>
                  <a:cubicBezTo>
                    <a:pt x="84156" y="44683"/>
                    <a:pt x="83986" y="44503"/>
                    <a:pt x="83790" y="44503"/>
                  </a:cubicBezTo>
                  <a:cubicBezTo>
                    <a:pt x="83779" y="44503"/>
                    <a:pt x="83768" y="44504"/>
                    <a:pt x="83758" y="44505"/>
                  </a:cubicBezTo>
                  <a:cubicBezTo>
                    <a:pt x="83527" y="44526"/>
                    <a:pt x="83360" y="44714"/>
                    <a:pt x="83381" y="44923"/>
                  </a:cubicBezTo>
                  <a:cubicBezTo>
                    <a:pt x="83737" y="51012"/>
                    <a:pt x="82272" y="54611"/>
                    <a:pt x="81351" y="56243"/>
                  </a:cubicBezTo>
                  <a:cubicBezTo>
                    <a:pt x="81247" y="56348"/>
                    <a:pt x="81142" y="56452"/>
                    <a:pt x="81058" y="56599"/>
                  </a:cubicBezTo>
                  <a:cubicBezTo>
                    <a:pt x="81038" y="56620"/>
                    <a:pt x="80347" y="57729"/>
                    <a:pt x="79406" y="57791"/>
                  </a:cubicBezTo>
                  <a:cubicBezTo>
                    <a:pt x="77941" y="57896"/>
                    <a:pt x="76895" y="58879"/>
                    <a:pt x="75786" y="59946"/>
                  </a:cubicBezTo>
                  <a:cubicBezTo>
                    <a:pt x="74886" y="60804"/>
                    <a:pt x="73840" y="61767"/>
                    <a:pt x="72438" y="62395"/>
                  </a:cubicBezTo>
                  <a:cubicBezTo>
                    <a:pt x="70241" y="63357"/>
                    <a:pt x="67856" y="63462"/>
                    <a:pt x="66935" y="63462"/>
                  </a:cubicBezTo>
                  <a:cubicBezTo>
                    <a:pt x="66579" y="63462"/>
                    <a:pt x="66370" y="63441"/>
                    <a:pt x="66349" y="63441"/>
                  </a:cubicBezTo>
                  <a:cubicBezTo>
                    <a:pt x="66322" y="63439"/>
                    <a:pt x="66294" y="63439"/>
                    <a:pt x="66267" y="63439"/>
                  </a:cubicBezTo>
                  <a:cubicBezTo>
                    <a:pt x="65858" y="63439"/>
                    <a:pt x="65472" y="63585"/>
                    <a:pt x="65177" y="63859"/>
                  </a:cubicBezTo>
                  <a:cubicBezTo>
                    <a:pt x="64968" y="64047"/>
                    <a:pt x="64822" y="64278"/>
                    <a:pt x="64738" y="64529"/>
                  </a:cubicBezTo>
                  <a:cubicBezTo>
                    <a:pt x="64592" y="64738"/>
                    <a:pt x="63943" y="65470"/>
                    <a:pt x="61620" y="66809"/>
                  </a:cubicBezTo>
                  <a:cubicBezTo>
                    <a:pt x="59884" y="67835"/>
                    <a:pt x="57854" y="68044"/>
                    <a:pt x="56452" y="68044"/>
                  </a:cubicBezTo>
                  <a:cubicBezTo>
                    <a:pt x="54527" y="68044"/>
                    <a:pt x="52937" y="67646"/>
                    <a:pt x="52435" y="67332"/>
                  </a:cubicBezTo>
                  <a:cubicBezTo>
                    <a:pt x="51347" y="66705"/>
                    <a:pt x="49568" y="66454"/>
                    <a:pt x="47309" y="66161"/>
                  </a:cubicBezTo>
                  <a:cubicBezTo>
                    <a:pt x="45467" y="65910"/>
                    <a:pt x="43375" y="65617"/>
                    <a:pt x="41408" y="65073"/>
                  </a:cubicBezTo>
                  <a:cubicBezTo>
                    <a:pt x="37956" y="64131"/>
                    <a:pt x="36931" y="63315"/>
                    <a:pt x="36910" y="63315"/>
                  </a:cubicBezTo>
                  <a:lnTo>
                    <a:pt x="36910" y="63336"/>
                  </a:lnTo>
                  <a:cubicBezTo>
                    <a:pt x="36680" y="63064"/>
                    <a:pt x="36366" y="62897"/>
                    <a:pt x="36031" y="62834"/>
                  </a:cubicBezTo>
                  <a:cubicBezTo>
                    <a:pt x="34838" y="61432"/>
                    <a:pt x="33499" y="59130"/>
                    <a:pt x="32788" y="55532"/>
                  </a:cubicBezTo>
                  <a:cubicBezTo>
                    <a:pt x="32751" y="55331"/>
                    <a:pt x="32587" y="55210"/>
                    <a:pt x="32407" y="55210"/>
                  </a:cubicBezTo>
                  <a:cubicBezTo>
                    <a:pt x="32381" y="55210"/>
                    <a:pt x="32354" y="55212"/>
                    <a:pt x="32327" y="55218"/>
                  </a:cubicBezTo>
                  <a:cubicBezTo>
                    <a:pt x="32118" y="55260"/>
                    <a:pt x="31972" y="55469"/>
                    <a:pt x="32014" y="55678"/>
                  </a:cubicBezTo>
                  <a:cubicBezTo>
                    <a:pt x="32704" y="59109"/>
                    <a:pt x="33897" y="61411"/>
                    <a:pt x="35068" y="62918"/>
                  </a:cubicBezTo>
                  <a:cubicBezTo>
                    <a:pt x="34357" y="63085"/>
                    <a:pt x="32181" y="63587"/>
                    <a:pt x="29984" y="63587"/>
                  </a:cubicBezTo>
                  <a:cubicBezTo>
                    <a:pt x="28645" y="63587"/>
                    <a:pt x="27578" y="63420"/>
                    <a:pt x="26783" y="63064"/>
                  </a:cubicBezTo>
                  <a:cubicBezTo>
                    <a:pt x="26490" y="62939"/>
                    <a:pt x="26218" y="62792"/>
                    <a:pt x="25967" y="62625"/>
                  </a:cubicBezTo>
                  <a:cubicBezTo>
                    <a:pt x="25674" y="62436"/>
                    <a:pt x="25464" y="62143"/>
                    <a:pt x="25276" y="61809"/>
                  </a:cubicBezTo>
                  <a:cubicBezTo>
                    <a:pt x="25276" y="61788"/>
                    <a:pt x="25255" y="61767"/>
                    <a:pt x="25234" y="61725"/>
                  </a:cubicBezTo>
                  <a:cubicBezTo>
                    <a:pt x="24941" y="61327"/>
                    <a:pt x="18120" y="51975"/>
                    <a:pt x="26406" y="42936"/>
                  </a:cubicBezTo>
                  <a:cubicBezTo>
                    <a:pt x="27348" y="43605"/>
                    <a:pt x="29461" y="44756"/>
                    <a:pt x="33227" y="45321"/>
                  </a:cubicBezTo>
                  <a:cubicBezTo>
                    <a:pt x="31532" y="46137"/>
                    <a:pt x="28980" y="48041"/>
                    <a:pt x="27745" y="52205"/>
                  </a:cubicBezTo>
                  <a:cubicBezTo>
                    <a:pt x="27055" y="51640"/>
                    <a:pt x="26615" y="51117"/>
                    <a:pt x="26615" y="51096"/>
                  </a:cubicBezTo>
                  <a:cubicBezTo>
                    <a:pt x="26535" y="51004"/>
                    <a:pt x="26423" y="50956"/>
                    <a:pt x="26310" y="50956"/>
                  </a:cubicBezTo>
                  <a:cubicBezTo>
                    <a:pt x="26218" y="50956"/>
                    <a:pt x="26126" y="50988"/>
                    <a:pt x="26050" y="51054"/>
                  </a:cubicBezTo>
                  <a:cubicBezTo>
                    <a:pt x="25883" y="51179"/>
                    <a:pt x="25862" y="51431"/>
                    <a:pt x="26008" y="51598"/>
                  </a:cubicBezTo>
                  <a:cubicBezTo>
                    <a:pt x="26050" y="51661"/>
                    <a:pt x="26699" y="52435"/>
                    <a:pt x="27682" y="53146"/>
                  </a:cubicBezTo>
                  <a:cubicBezTo>
                    <a:pt x="27703" y="53167"/>
                    <a:pt x="27745" y="53188"/>
                    <a:pt x="27787" y="53209"/>
                  </a:cubicBezTo>
                  <a:cubicBezTo>
                    <a:pt x="28666" y="53837"/>
                    <a:pt x="29817" y="54402"/>
                    <a:pt x="31072" y="54402"/>
                  </a:cubicBezTo>
                  <a:cubicBezTo>
                    <a:pt x="31198" y="54402"/>
                    <a:pt x="31323" y="54381"/>
                    <a:pt x="31449" y="54381"/>
                  </a:cubicBezTo>
                  <a:cubicBezTo>
                    <a:pt x="31658" y="54360"/>
                    <a:pt x="31846" y="54172"/>
                    <a:pt x="31825" y="53962"/>
                  </a:cubicBezTo>
                  <a:cubicBezTo>
                    <a:pt x="31804" y="53732"/>
                    <a:pt x="31637" y="53586"/>
                    <a:pt x="31407" y="53586"/>
                  </a:cubicBezTo>
                  <a:cubicBezTo>
                    <a:pt x="31296" y="53596"/>
                    <a:pt x="31186" y="53601"/>
                    <a:pt x="31076" y="53601"/>
                  </a:cubicBezTo>
                  <a:cubicBezTo>
                    <a:pt x="30091" y="53601"/>
                    <a:pt x="29168" y="53194"/>
                    <a:pt x="28415" y="52686"/>
                  </a:cubicBezTo>
                  <a:cubicBezTo>
                    <a:pt x="30005" y="46974"/>
                    <a:pt x="34190" y="45697"/>
                    <a:pt x="34901" y="45509"/>
                  </a:cubicBezTo>
                  <a:cubicBezTo>
                    <a:pt x="35654" y="45593"/>
                    <a:pt x="36449" y="45635"/>
                    <a:pt x="37307" y="45656"/>
                  </a:cubicBezTo>
                  <a:lnTo>
                    <a:pt x="37747" y="45656"/>
                  </a:lnTo>
                  <a:cubicBezTo>
                    <a:pt x="43417" y="45656"/>
                    <a:pt x="45802" y="43291"/>
                    <a:pt x="46744" y="41743"/>
                  </a:cubicBezTo>
                  <a:lnTo>
                    <a:pt x="46744" y="41743"/>
                  </a:lnTo>
                  <a:cubicBezTo>
                    <a:pt x="47037" y="43103"/>
                    <a:pt x="47246" y="45718"/>
                    <a:pt x="45279" y="47874"/>
                  </a:cubicBezTo>
                  <a:cubicBezTo>
                    <a:pt x="45154" y="48020"/>
                    <a:pt x="45112" y="48250"/>
                    <a:pt x="45258" y="48418"/>
                  </a:cubicBezTo>
                  <a:cubicBezTo>
                    <a:pt x="45342" y="48501"/>
                    <a:pt x="45446" y="48543"/>
                    <a:pt x="45551" y="48543"/>
                  </a:cubicBezTo>
                  <a:cubicBezTo>
                    <a:pt x="45656" y="48543"/>
                    <a:pt x="45760" y="48501"/>
                    <a:pt x="45844" y="48418"/>
                  </a:cubicBezTo>
                  <a:cubicBezTo>
                    <a:pt x="48564" y="45446"/>
                    <a:pt x="47643" y="41785"/>
                    <a:pt x="47330" y="40801"/>
                  </a:cubicBezTo>
                  <a:lnTo>
                    <a:pt x="47330" y="40801"/>
                  </a:lnTo>
                  <a:cubicBezTo>
                    <a:pt x="47504" y="40820"/>
                    <a:pt x="47727" y="40835"/>
                    <a:pt x="47996" y="40835"/>
                  </a:cubicBezTo>
                  <a:cubicBezTo>
                    <a:pt x="49211" y="40835"/>
                    <a:pt x="51375" y="40532"/>
                    <a:pt x="54339" y="38939"/>
                  </a:cubicBezTo>
                  <a:cubicBezTo>
                    <a:pt x="54904" y="38646"/>
                    <a:pt x="55490" y="38311"/>
                    <a:pt x="56055" y="37977"/>
                  </a:cubicBezTo>
                  <a:cubicBezTo>
                    <a:pt x="58754" y="36456"/>
                    <a:pt x="61508" y="34899"/>
                    <a:pt x="64068" y="34899"/>
                  </a:cubicBezTo>
                  <a:cubicBezTo>
                    <a:pt x="65417" y="34899"/>
                    <a:pt x="66713" y="35331"/>
                    <a:pt x="67918" y="36428"/>
                  </a:cubicBezTo>
                  <a:cubicBezTo>
                    <a:pt x="67989" y="36499"/>
                    <a:pt x="68084" y="36536"/>
                    <a:pt x="68181" y="36536"/>
                  </a:cubicBezTo>
                  <a:cubicBezTo>
                    <a:pt x="68283" y="36536"/>
                    <a:pt x="68387" y="36494"/>
                    <a:pt x="68462" y="36407"/>
                  </a:cubicBezTo>
                  <a:cubicBezTo>
                    <a:pt x="68609" y="36240"/>
                    <a:pt x="68609" y="35989"/>
                    <a:pt x="68442" y="35842"/>
                  </a:cubicBezTo>
                  <a:cubicBezTo>
                    <a:pt x="67076" y="34594"/>
                    <a:pt x="65610" y="34111"/>
                    <a:pt x="64103" y="34111"/>
                  </a:cubicBezTo>
                  <a:cubicBezTo>
                    <a:pt x="61313" y="34111"/>
                    <a:pt x="58381" y="35765"/>
                    <a:pt x="55678" y="37286"/>
                  </a:cubicBezTo>
                  <a:cubicBezTo>
                    <a:pt x="55092" y="37621"/>
                    <a:pt x="54527" y="37956"/>
                    <a:pt x="53962" y="38249"/>
                  </a:cubicBezTo>
                  <a:cubicBezTo>
                    <a:pt x="51140" y="39776"/>
                    <a:pt x="49073" y="40050"/>
                    <a:pt x="47969" y="40050"/>
                  </a:cubicBezTo>
                  <a:cubicBezTo>
                    <a:pt x="47379" y="40050"/>
                    <a:pt x="47065" y="39972"/>
                    <a:pt x="47058" y="39964"/>
                  </a:cubicBezTo>
                  <a:cubicBezTo>
                    <a:pt x="47030" y="39959"/>
                    <a:pt x="47002" y="39956"/>
                    <a:pt x="46974" y="39956"/>
                  </a:cubicBezTo>
                  <a:cubicBezTo>
                    <a:pt x="46898" y="39956"/>
                    <a:pt x="46826" y="39976"/>
                    <a:pt x="46765" y="40006"/>
                  </a:cubicBezTo>
                  <a:cubicBezTo>
                    <a:pt x="46660" y="40069"/>
                    <a:pt x="46597" y="40153"/>
                    <a:pt x="46576" y="40257"/>
                  </a:cubicBezTo>
                  <a:cubicBezTo>
                    <a:pt x="46535" y="40442"/>
                    <a:pt x="45304" y="44865"/>
                    <a:pt x="37748" y="44865"/>
                  </a:cubicBezTo>
                  <a:cubicBezTo>
                    <a:pt x="37610" y="44865"/>
                    <a:pt x="37470" y="44864"/>
                    <a:pt x="37328" y="44861"/>
                  </a:cubicBezTo>
                  <a:cubicBezTo>
                    <a:pt x="36512" y="44861"/>
                    <a:pt x="35759" y="44798"/>
                    <a:pt x="35047" y="44735"/>
                  </a:cubicBezTo>
                  <a:cubicBezTo>
                    <a:pt x="34985" y="44714"/>
                    <a:pt x="34922" y="44714"/>
                    <a:pt x="34880" y="44714"/>
                  </a:cubicBezTo>
                  <a:cubicBezTo>
                    <a:pt x="31449" y="44400"/>
                    <a:pt x="29210" y="43584"/>
                    <a:pt x="27892" y="42894"/>
                  </a:cubicBezTo>
                  <a:cubicBezTo>
                    <a:pt x="27389" y="42643"/>
                    <a:pt x="27013" y="42203"/>
                    <a:pt x="26720" y="41722"/>
                  </a:cubicBezTo>
                  <a:cubicBezTo>
                    <a:pt x="26699" y="41701"/>
                    <a:pt x="26678" y="41659"/>
                    <a:pt x="26636" y="41638"/>
                  </a:cubicBezTo>
                  <a:cubicBezTo>
                    <a:pt x="26552" y="41534"/>
                    <a:pt x="24523" y="39086"/>
                    <a:pt x="26783" y="33771"/>
                  </a:cubicBezTo>
                  <a:cubicBezTo>
                    <a:pt x="28938" y="28666"/>
                    <a:pt x="34106" y="27850"/>
                    <a:pt x="34315" y="27808"/>
                  </a:cubicBezTo>
                  <a:cubicBezTo>
                    <a:pt x="34587" y="27766"/>
                    <a:pt x="34817" y="27599"/>
                    <a:pt x="34922" y="27347"/>
                  </a:cubicBezTo>
                  <a:cubicBezTo>
                    <a:pt x="34964" y="27285"/>
                    <a:pt x="37914" y="20757"/>
                    <a:pt x="42475" y="20275"/>
                  </a:cubicBezTo>
                  <a:cubicBezTo>
                    <a:pt x="42768" y="20254"/>
                    <a:pt x="43019" y="20066"/>
                    <a:pt x="43145" y="19794"/>
                  </a:cubicBezTo>
                  <a:cubicBezTo>
                    <a:pt x="43166" y="19732"/>
                    <a:pt x="45388" y="14309"/>
                    <a:pt x="50415" y="14309"/>
                  </a:cubicBezTo>
                  <a:cubicBezTo>
                    <a:pt x="50481" y="14309"/>
                    <a:pt x="50548" y="14310"/>
                    <a:pt x="50615" y="14312"/>
                  </a:cubicBezTo>
                  <a:cubicBezTo>
                    <a:pt x="50637" y="14315"/>
                    <a:pt x="50660" y="14316"/>
                    <a:pt x="50683" y="14316"/>
                  </a:cubicBezTo>
                  <a:cubicBezTo>
                    <a:pt x="51033" y="14316"/>
                    <a:pt x="51352" y="14017"/>
                    <a:pt x="51431" y="13663"/>
                  </a:cubicBezTo>
                  <a:cubicBezTo>
                    <a:pt x="51431" y="13622"/>
                    <a:pt x="51891" y="11048"/>
                    <a:pt x="55113" y="8160"/>
                  </a:cubicBezTo>
                  <a:cubicBezTo>
                    <a:pt x="57530" y="5980"/>
                    <a:pt x="60835" y="5110"/>
                    <a:pt x="63659" y="5110"/>
                  </a:cubicBezTo>
                  <a:close/>
                  <a:moveTo>
                    <a:pt x="54255" y="0"/>
                  </a:moveTo>
                  <a:cubicBezTo>
                    <a:pt x="53649" y="0"/>
                    <a:pt x="53042" y="105"/>
                    <a:pt x="52456" y="314"/>
                  </a:cubicBezTo>
                  <a:cubicBezTo>
                    <a:pt x="48208" y="1862"/>
                    <a:pt x="46137" y="2365"/>
                    <a:pt x="42287" y="2365"/>
                  </a:cubicBezTo>
                  <a:cubicBezTo>
                    <a:pt x="41785" y="2365"/>
                    <a:pt x="41220" y="2365"/>
                    <a:pt x="40571" y="2344"/>
                  </a:cubicBezTo>
                  <a:lnTo>
                    <a:pt x="40257" y="2344"/>
                  </a:lnTo>
                  <a:cubicBezTo>
                    <a:pt x="37182" y="2344"/>
                    <a:pt x="35487" y="3683"/>
                    <a:pt x="34734" y="4478"/>
                  </a:cubicBezTo>
                  <a:lnTo>
                    <a:pt x="33897" y="5378"/>
                  </a:lnTo>
                  <a:lnTo>
                    <a:pt x="32662" y="5231"/>
                  </a:lnTo>
                  <a:cubicBezTo>
                    <a:pt x="32160" y="5168"/>
                    <a:pt x="31344" y="5085"/>
                    <a:pt x="30402" y="5085"/>
                  </a:cubicBezTo>
                  <a:cubicBezTo>
                    <a:pt x="27787" y="5085"/>
                    <a:pt x="24188" y="5650"/>
                    <a:pt x="21907" y="8349"/>
                  </a:cubicBezTo>
                  <a:cubicBezTo>
                    <a:pt x="19501" y="11194"/>
                    <a:pt x="19166" y="13454"/>
                    <a:pt x="19292" y="14835"/>
                  </a:cubicBezTo>
                  <a:lnTo>
                    <a:pt x="19480" y="16802"/>
                  </a:lnTo>
                  <a:lnTo>
                    <a:pt x="17618" y="17388"/>
                  </a:lnTo>
                  <a:cubicBezTo>
                    <a:pt x="15693" y="17974"/>
                    <a:pt x="12324" y="19480"/>
                    <a:pt x="11153" y="22933"/>
                  </a:cubicBezTo>
                  <a:cubicBezTo>
                    <a:pt x="10127" y="25925"/>
                    <a:pt x="9772" y="27724"/>
                    <a:pt x="9667" y="28728"/>
                  </a:cubicBezTo>
                  <a:lnTo>
                    <a:pt x="9458" y="30340"/>
                  </a:lnTo>
                  <a:lnTo>
                    <a:pt x="7910" y="30779"/>
                  </a:lnTo>
                  <a:cubicBezTo>
                    <a:pt x="7366" y="30925"/>
                    <a:pt x="6612" y="31239"/>
                    <a:pt x="5985" y="31909"/>
                  </a:cubicBezTo>
                  <a:cubicBezTo>
                    <a:pt x="5231" y="32704"/>
                    <a:pt x="4855" y="33834"/>
                    <a:pt x="4876" y="35298"/>
                  </a:cubicBezTo>
                  <a:lnTo>
                    <a:pt x="4876" y="35905"/>
                  </a:lnTo>
                  <a:lnTo>
                    <a:pt x="4583" y="36449"/>
                  </a:lnTo>
                  <a:cubicBezTo>
                    <a:pt x="4101" y="37328"/>
                    <a:pt x="0" y="45279"/>
                    <a:pt x="2679" y="50426"/>
                  </a:cubicBezTo>
                  <a:cubicBezTo>
                    <a:pt x="4792" y="54464"/>
                    <a:pt x="7993" y="55322"/>
                    <a:pt x="9730" y="55469"/>
                  </a:cubicBezTo>
                  <a:lnTo>
                    <a:pt x="11111" y="55594"/>
                  </a:lnTo>
                  <a:lnTo>
                    <a:pt x="11697" y="56850"/>
                  </a:lnTo>
                  <a:cubicBezTo>
                    <a:pt x="12283" y="58084"/>
                    <a:pt x="13245" y="58837"/>
                    <a:pt x="14563" y="59047"/>
                  </a:cubicBezTo>
                  <a:cubicBezTo>
                    <a:pt x="15024" y="59130"/>
                    <a:pt x="15505" y="59172"/>
                    <a:pt x="16049" y="59172"/>
                  </a:cubicBezTo>
                  <a:cubicBezTo>
                    <a:pt x="17513" y="59172"/>
                    <a:pt x="18957" y="58879"/>
                    <a:pt x="19920" y="58649"/>
                  </a:cubicBezTo>
                  <a:lnTo>
                    <a:pt x="21782" y="58189"/>
                  </a:lnTo>
                  <a:lnTo>
                    <a:pt x="22661" y="59884"/>
                  </a:lnTo>
                  <a:cubicBezTo>
                    <a:pt x="23288" y="61139"/>
                    <a:pt x="24481" y="62834"/>
                    <a:pt x="26469" y="63713"/>
                  </a:cubicBezTo>
                  <a:cubicBezTo>
                    <a:pt x="27368" y="64110"/>
                    <a:pt x="28540" y="64319"/>
                    <a:pt x="29963" y="64319"/>
                  </a:cubicBezTo>
                  <a:cubicBezTo>
                    <a:pt x="31930" y="64319"/>
                    <a:pt x="33876" y="63943"/>
                    <a:pt x="34838" y="63713"/>
                  </a:cubicBezTo>
                  <a:lnTo>
                    <a:pt x="35822" y="63483"/>
                  </a:lnTo>
                  <a:lnTo>
                    <a:pt x="36680" y="64027"/>
                  </a:lnTo>
                  <a:cubicBezTo>
                    <a:pt x="36952" y="64194"/>
                    <a:pt x="37412" y="64445"/>
                    <a:pt x="38165" y="64759"/>
                  </a:cubicBezTo>
                  <a:lnTo>
                    <a:pt x="38312" y="64822"/>
                  </a:lnTo>
                  <a:lnTo>
                    <a:pt x="38500" y="64905"/>
                  </a:lnTo>
                  <a:cubicBezTo>
                    <a:pt x="39274" y="65198"/>
                    <a:pt x="40195" y="65491"/>
                    <a:pt x="41220" y="65784"/>
                  </a:cubicBezTo>
                  <a:cubicBezTo>
                    <a:pt x="43250" y="66328"/>
                    <a:pt x="45342" y="66621"/>
                    <a:pt x="47204" y="66872"/>
                  </a:cubicBezTo>
                  <a:cubicBezTo>
                    <a:pt x="49694" y="67207"/>
                    <a:pt x="51138" y="67437"/>
                    <a:pt x="52058" y="67960"/>
                  </a:cubicBezTo>
                  <a:cubicBezTo>
                    <a:pt x="52749" y="68379"/>
                    <a:pt x="54485" y="68776"/>
                    <a:pt x="56452" y="68776"/>
                  </a:cubicBezTo>
                  <a:cubicBezTo>
                    <a:pt x="57938" y="68776"/>
                    <a:pt x="60114" y="68546"/>
                    <a:pt x="61997" y="67437"/>
                  </a:cubicBezTo>
                  <a:cubicBezTo>
                    <a:pt x="64027" y="66265"/>
                    <a:pt x="64885" y="65491"/>
                    <a:pt x="65261" y="65052"/>
                  </a:cubicBezTo>
                  <a:lnTo>
                    <a:pt x="65973" y="64194"/>
                  </a:lnTo>
                  <a:lnTo>
                    <a:pt x="67082" y="64194"/>
                  </a:lnTo>
                  <a:cubicBezTo>
                    <a:pt x="68274" y="64173"/>
                    <a:pt x="70576" y="64006"/>
                    <a:pt x="72731" y="63064"/>
                  </a:cubicBezTo>
                  <a:cubicBezTo>
                    <a:pt x="74258" y="62395"/>
                    <a:pt x="75304" y="61411"/>
                    <a:pt x="76288" y="60470"/>
                  </a:cubicBezTo>
                  <a:cubicBezTo>
                    <a:pt x="77334" y="59465"/>
                    <a:pt x="78255" y="58607"/>
                    <a:pt x="79468" y="58524"/>
                  </a:cubicBezTo>
                  <a:cubicBezTo>
                    <a:pt x="80326" y="58461"/>
                    <a:pt x="80975" y="57875"/>
                    <a:pt x="81372" y="57415"/>
                  </a:cubicBezTo>
                  <a:lnTo>
                    <a:pt x="82063" y="56578"/>
                  </a:lnTo>
                  <a:lnTo>
                    <a:pt x="83151" y="56557"/>
                  </a:lnTo>
                  <a:cubicBezTo>
                    <a:pt x="84992" y="56515"/>
                    <a:pt x="89553" y="56055"/>
                    <a:pt x="92148" y="52791"/>
                  </a:cubicBezTo>
                  <a:cubicBezTo>
                    <a:pt x="94533" y="49778"/>
                    <a:pt x="93864" y="46388"/>
                    <a:pt x="93257" y="44651"/>
                  </a:cubicBezTo>
                  <a:lnTo>
                    <a:pt x="92818" y="43396"/>
                  </a:lnTo>
                  <a:lnTo>
                    <a:pt x="93634" y="42371"/>
                  </a:lnTo>
                  <a:cubicBezTo>
                    <a:pt x="94617" y="41094"/>
                    <a:pt x="96479" y="38479"/>
                    <a:pt x="97672" y="35508"/>
                  </a:cubicBezTo>
                  <a:cubicBezTo>
                    <a:pt x="99053" y="32118"/>
                    <a:pt x="99597" y="25736"/>
                    <a:pt x="95224" y="23016"/>
                  </a:cubicBezTo>
                  <a:lnTo>
                    <a:pt x="94115" y="22326"/>
                  </a:lnTo>
                  <a:lnTo>
                    <a:pt x="94073" y="21029"/>
                  </a:lnTo>
                  <a:cubicBezTo>
                    <a:pt x="94031" y="19689"/>
                    <a:pt x="93759" y="16363"/>
                    <a:pt x="91876" y="14354"/>
                  </a:cubicBezTo>
                  <a:cubicBezTo>
                    <a:pt x="90830" y="13245"/>
                    <a:pt x="89470" y="12701"/>
                    <a:pt x="87712" y="12701"/>
                  </a:cubicBezTo>
                  <a:lnTo>
                    <a:pt x="86268" y="12680"/>
                  </a:lnTo>
                  <a:lnTo>
                    <a:pt x="85599" y="11425"/>
                  </a:lnTo>
                  <a:cubicBezTo>
                    <a:pt x="85055" y="10441"/>
                    <a:pt x="83632" y="8140"/>
                    <a:pt x="81707" y="7721"/>
                  </a:cubicBezTo>
                  <a:cubicBezTo>
                    <a:pt x="80703" y="7491"/>
                    <a:pt x="79803" y="7407"/>
                    <a:pt x="79008" y="7344"/>
                  </a:cubicBezTo>
                  <a:cubicBezTo>
                    <a:pt x="77439" y="7198"/>
                    <a:pt x="76079" y="7072"/>
                    <a:pt x="74781" y="5964"/>
                  </a:cubicBezTo>
                  <a:cubicBezTo>
                    <a:pt x="74007" y="5315"/>
                    <a:pt x="72752" y="4917"/>
                    <a:pt x="71496" y="4917"/>
                  </a:cubicBezTo>
                  <a:cubicBezTo>
                    <a:pt x="70701" y="4917"/>
                    <a:pt x="69948" y="5085"/>
                    <a:pt x="69362" y="5399"/>
                  </a:cubicBezTo>
                  <a:lnTo>
                    <a:pt x="67939" y="6173"/>
                  </a:lnTo>
                  <a:lnTo>
                    <a:pt x="66684" y="5127"/>
                  </a:lnTo>
                  <a:cubicBezTo>
                    <a:pt x="65742" y="4373"/>
                    <a:pt x="64257" y="3432"/>
                    <a:pt x="62416" y="3432"/>
                  </a:cubicBezTo>
                  <a:cubicBezTo>
                    <a:pt x="62311" y="3432"/>
                    <a:pt x="62206" y="3453"/>
                    <a:pt x="62081" y="3453"/>
                  </a:cubicBezTo>
                  <a:lnTo>
                    <a:pt x="61056" y="3515"/>
                  </a:lnTo>
                  <a:lnTo>
                    <a:pt x="60302" y="2825"/>
                  </a:lnTo>
                  <a:cubicBezTo>
                    <a:pt x="59382" y="1967"/>
                    <a:pt x="56954" y="0"/>
                    <a:pt x="5425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5971175" y="22152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5852950" y="2166638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5842500" y="1866913"/>
              <a:ext cx="550" cy="1075"/>
            </a:xfrm>
            <a:custGeom>
              <a:rect b="b" l="l" r="r" t="t"/>
              <a:pathLst>
                <a:path extrusionOk="0" h="43" w="22">
                  <a:moveTo>
                    <a:pt x="0" y="0"/>
                  </a:moveTo>
                  <a:cubicBezTo>
                    <a:pt x="0" y="21"/>
                    <a:pt x="21" y="21"/>
                    <a:pt x="21" y="42"/>
                  </a:cubicBezTo>
                  <a:cubicBezTo>
                    <a:pt x="21" y="21"/>
                    <a:pt x="21" y="2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6543425" y="1472938"/>
              <a:ext cx="276750" cy="243350"/>
            </a:xfrm>
            <a:custGeom>
              <a:rect b="b" l="l" r="r" t="t"/>
              <a:pathLst>
                <a:path extrusionOk="0" h="9734" w="11070">
                  <a:moveTo>
                    <a:pt x="10617" y="1"/>
                  </a:moveTo>
                  <a:cubicBezTo>
                    <a:pt x="10557" y="1"/>
                    <a:pt x="10497" y="15"/>
                    <a:pt x="10442" y="46"/>
                  </a:cubicBezTo>
                  <a:cubicBezTo>
                    <a:pt x="6299" y="2117"/>
                    <a:pt x="5964" y="6155"/>
                    <a:pt x="5985" y="7620"/>
                  </a:cubicBezTo>
                  <a:cubicBezTo>
                    <a:pt x="5585" y="7547"/>
                    <a:pt x="5194" y="7515"/>
                    <a:pt x="4815" y="7515"/>
                  </a:cubicBezTo>
                  <a:cubicBezTo>
                    <a:pt x="2277" y="7515"/>
                    <a:pt x="301" y="8952"/>
                    <a:pt x="210" y="9043"/>
                  </a:cubicBezTo>
                  <a:cubicBezTo>
                    <a:pt x="43" y="9168"/>
                    <a:pt x="1" y="9419"/>
                    <a:pt x="126" y="9587"/>
                  </a:cubicBezTo>
                  <a:cubicBezTo>
                    <a:pt x="210" y="9691"/>
                    <a:pt x="336" y="9733"/>
                    <a:pt x="440" y="9733"/>
                  </a:cubicBezTo>
                  <a:cubicBezTo>
                    <a:pt x="524" y="9733"/>
                    <a:pt x="608" y="9712"/>
                    <a:pt x="691" y="9650"/>
                  </a:cubicBezTo>
                  <a:cubicBezTo>
                    <a:pt x="709" y="9632"/>
                    <a:pt x="2528" y="8299"/>
                    <a:pt x="4814" y="8299"/>
                  </a:cubicBezTo>
                  <a:cubicBezTo>
                    <a:pt x="5292" y="8299"/>
                    <a:pt x="5792" y="8358"/>
                    <a:pt x="6299" y="8499"/>
                  </a:cubicBezTo>
                  <a:cubicBezTo>
                    <a:pt x="6333" y="8510"/>
                    <a:pt x="6368" y="8515"/>
                    <a:pt x="6403" y="8515"/>
                  </a:cubicBezTo>
                  <a:cubicBezTo>
                    <a:pt x="6500" y="8515"/>
                    <a:pt x="6599" y="8476"/>
                    <a:pt x="6676" y="8415"/>
                  </a:cubicBezTo>
                  <a:cubicBezTo>
                    <a:pt x="6759" y="8331"/>
                    <a:pt x="6822" y="8206"/>
                    <a:pt x="6801" y="8059"/>
                  </a:cubicBezTo>
                  <a:cubicBezTo>
                    <a:pt x="6780" y="7871"/>
                    <a:pt x="6215" y="3038"/>
                    <a:pt x="10797" y="757"/>
                  </a:cubicBezTo>
                  <a:cubicBezTo>
                    <a:pt x="10986" y="652"/>
                    <a:pt x="11069" y="422"/>
                    <a:pt x="10965" y="234"/>
                  </a:cubicBezTo>
                  <a:cubicBezTo>
                    <a:pt x="10906" y="86"/>
                    <a:pt x="10762" y="1"/>
                    <a:pt x="1061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6500025" y="2034238"/>
              <a:ext cx="950475" cy="455175"/>
            </a:xfrm>
            <a:custGeom>
              <a:rect b="b" l="l" r="r" t="t"/>
              <a:pathLst>
                <a:path extrusionOk="0" h="18207" w="38019">
                  <a:moveTo>
                    <a:pt x="35160" y="0"/>
                  </a:moveTo>
                  <a:cubicBezTo>
                    <a:pt x="35061" y="0"/>
                    <a:pt x="34961" y="37"/>
                    <a:pt x="34880" y="107"/>
                  </a:cubicBezTo>
                  <a:cubicBezTo>
                    <a:pt x="34712" y="254"/>
                    <a:pt x="34712" y="484"/>
                    <a:pt x="34859" y="652"/>
                  </a:cubicBezTo>
                  <a:cubicBezTo>
                    <a:pt x="36491" y="2451"/>
                    <a:pt x="36742" y="4376"/>
                    <a:pt x="35591" y="6071"/>
                  </a:cubicBezTo>
                  <a:cubicBezTo>
                    <a:pt x="34375" y="7832"/>
                    <a:pt x="31909" y="8956"/>
                    <a:pt x="29684" y="8956"/>
                  </a:cubicBezTo>
                  <a:cubicBezTo>
                    <a:pt x="29000" y="8956"/>
                    <a:pt x="28340" y="8850"/>
                    <a:pt x="27745" y="8623"/>
                  </a:cubicBezTo>
                  <a:cubicBezTo>
                    <a:pt x="25908" y="7914"/>
                    <a:pt x="24183" y="7565"/>
                    <a:pt x="22660" y="7565"/>
                  </a:cubicBezTo>
                  <a:cubicBezTo>
                    <a:pt x="20228" y="7565"/>
                    <a:pt x="18312" y="8456"/>
                    <a:pt x="17283" y="10193"/>
                  </a:cubicBezTo>
                  <a:cubicBezTo>
                    <a:pt x="15818" y="12599"/>
                    <a:pt x="11843" y="12976"/>
                    <a:pt x="11801" y="12976"/>
                  </a:cubicBezTo>
                  <a:cubicBezTo>
                    <a:pt x="11592" y="12996"/>
                    <a:pt x="11445" y="13143"/>
                    <a:pt x="11425" y="13352"/>
                  </a:cubicBezTo>
                  <a:cubicBezTo>
                    <a:pt x="11425" y="13373"/>
                    <a:pt x="11236" y="16219"/>
                    <a:pt x="7344" y="17202"/>
                  </a:cubicBezTo>
                  <a:cubicBezTo>
                    <a:pt x="6714" y="17356"/>
                    <a:pt x="6118" y="17421"/>
                    <a:pt x="5561" y="17421"/>
                  </a:cubicBezTo>
                  <a:cubicBezTo>
                    <a:pt x="2643" y="17421"/>
                    <a:pt x="799" y="15637"/>
                    <a:pt x="712" y="15549"/>
                  </a:cubicBezTo>
                  <a:cubicBezTo>
                    <a:pt x="641" y="15468"/>
                    <a:pt x="546" y="15431"/>
                    <a:pt x="447" y="15431"/>
                  </a:cubicBezTo>
                  <a:cubicBezTo>
                    <a:pt x="342" y="15431"/>
                    <a:pt x="233" y="15473"/>
                    <a:pt x="147" y="15549"/>
                  </a:cubicBezTo>
                  <a:cubicBezTo>
                    <a:pt x="0" y="15696"/>
                    <a:pt x="0" y="15947"/>
                    <a:pt x="147" y="16093"/>
                  </a:cubicBezTo>
                  <a:cubicBezTo>
                    <a:pt x="251" y="16198"/>
                    <a:pt x="2302" y="18206"/>
                    <a:pt x="5545" y="18206"/>
                  </a:cubicBezTo>
                  <a:cubicBezTo>
                    <a:pt x="6173" y="18206"/>
                    <a:pt x="6842" y="18144"/>
                    <a:pt x="7533" y="17955"/>
                  </a:cubicBezTo>
                  <a:cubicBezTo>
                    <a:pt x="11215" y="17035"/>
                    <a:pt x="12010" y="14628"/>
                    <a:pt x="12178" y="13729"/>
                  </a:cubicBezTo>
                  <a:cubicBezTo>
                    <a:pt x="13224" y="13582"/>
                    <a:pt x="16530" y="12955"/>
                    <a:pt x="17953" y="10590"/>
                  </a:cubicBezTo>
                  <a:cubicBezTo>
                    <a:pt x="18836" y="9114"/>
                    <a:pt x="20518" y="8353"/>
                    <a:pt x="22678" y="8353"/>
                  </a:cubicBezTo>
                  <a:cubicBezTo>
                    <a:pt x="24100" y="8353"/>
                    <a:pt x="25729" y="8683"/>
                    <a:pt x="27473" y="9356"/>
                  </a:cubicBezTo>
                  <a:cubicBezTo>
                    <a:pt x="28162" y="9622"/>
                    <a:pt x="28922" y="9747"/>
                    <a:pt x="29704" y="9747"/>
                  </a:cubicBezTo>
                  <a:cubicBezTo>
                    <a:pt x="32178" y="9747"/>
                    <a:pt x="34873" y="8497"/>
                    <a:pt x="36240" y="6510"/>
                  </a:cubicBezTo>
                  <a:cubicBezTo>
                    <a:pt x="37056" y="5338"/>
                    <a:pt x="38018" y="2953"/>
                    <a:pt x="35445" y="128"/>
                  </a:cubicBezTo>
                  <a:cubicBezTo>
                    <a:pt x="35369" y="42"/>
                    <a:pt x="35266" y="0"/>
                    <a:pt x="3516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6858850" y="1986113"/>
              <a:ext cx="272050" cy="203575"/>
            </a:xfrm>
            <a:custGeom>
              <a:rect b="b" l="l" r="r" t="t"/>
              <a:pathLst>
                <a:path extrusionOk="0" h="8143" w="10882">
                  <a:moveTo>
                    <a:pt x="10444" y="0"/>
                  </a:moveTo>
                  <a:cubicBezTo>
                    <a:pt x="10343" y="0"/>
                    <a:pt x="10245" y="42"/>
                    <a:pt x="10170" y="128"/>
                  </a:cubicBezTo>
                  <a:cubicBezTo>
                    <a:pt x="10107" y="170"/>
                    <a:pt x="9291" y="1070"/>
                    <a:pt x="8831" y="2472"/>
                  </a:cubicBezTo>
                  <a:cubicBezTo>
                    <a:pt x="2658" y="2828"/>
                    <a:pt x="210" y="7368"/>
                    <a:pt x="105" y="7577"/>
                  </a:cubicBezTo>
                  <a:cubicBezTo>
                    <a:pt x="1" y="7766"/>
                    <a:pt x="85" y="7996"/>
                    <a:pt x="273" y="8100"/>
                  </a:cubicBezTo>
                  <a:cubicBezTo>
                    <a:pt x="336" y="8142"/>
                    <a:pt x="398" y="8142"/>
                    <a:pt x="461" y="8142"/>
                  </a:cubicBezTo>
                  <a:cubicBezTo>
                    <a:pt x="608" y="8142"/>
                    <a:pt x="733" y="8079"/>
                    <a:pt x="796" y="7933"/>
                  </a:cubicBezTo>
                  <a:cubicBezTo>
                    <a:pt x="838" y="7891"/>
                    <a:pt x="3077" y="3727"/>
                    <a:pt x="8621" y="3288"/>
                  </a:cubicBezTo>
                  <a:lnTo>
                    <a:pt x="8621" y="3288"/>
                  </a:lnTo>
                  <a:cubicBezTo>
                    <a:pt x="8475" y="4020"/>
                    <a:pt x="8454" y="4836"/>
                    <a:pt x="8663" y="5736"/>
                  </a:cubicBezTo>
                  <a:cubicBezTo>
                    <a:pt x="8705" y="5924"/>
                    <a:pt x="8872" y="6050"/>
                    <a:pt x="9040" y="6050"/>
                  </a:cubicBezTo>
                  <a:cubicBezTo>
                    <a:pt x="9082" y="6050"/>
                    <a:pt x="9103" y="6050"/>
                    <a:pt x="9144" y="6029"/>
                  </a:cubicBezTo>
                  <a:cubicBezTo>
                    <a:pt x="9354" y="5987"/>
                    <a:pt x="9479" y="5778"/>
                    <a:pt x="9437" y="5548"/>
                  </a:cubicBezTo>
                  <a:cubicBezTo>
                    <a:pt x="9228" y="4669"/>
                    <a:pt x="9291" y="3853"/>
                    <a:pt x="9458" y="3141"/>
                  </a:cubicBezTo>
                  <a:cubicBezTo>
                    <a:pt x="9563" y="3079"/>
                    <a:pt x="9626" y="2953"/>
                    <a:pt x="9626" y="2828"/>
                  </a:cubicBezTo>
                  <a:cubicBezTo>
                    <a:pt x="9626" y="2786"/>
                    <a:pt x="9605" y="2744"/>
                    <a:pt x="9584" y="2723"/>
                  </a:cubicBezTo>
                  <a:cubicBezTo>
                    <a:pt x="10002" y="1468"/>
                    <a:pt x="10735" y="672"/>
                    <a:pt x="10735" y="652"/>
                  </a:cubicBezTo>
                  <a:cubicBezTo>
                    <a:pt x="10881" y="484"/>
                    <a:pt x="10881" y="254"/>
                    <a:pt x="10714" y="108"/>
                  </a:cubicBezTo>
                  <a:cubicBezTo>
                    <a:pt x="10633" y="37"/>
                    <a:pt x="10537" y="0"/>
                    <a:pt x="1044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6398550" y="1389013"/>
              <a:ext cx="938950" cy="573650"/>
            </a:xfrm>
            <a:custGeom>
              <a:rect b="b" l="l" r="r" t="t"/>
              <a:pathLst>
                <a:path extrusionOk="0" h="22946" w="37558">
                  <a:moveTo>
                    <a:pt x="35050" y="0"/>
                  </a:moveTo>
                  <a:cubicBezTo>
                    <a:pt x="32403" y="0"/>
                    <a:pt x="30502" y="2428"/>
                    <a:pt x="30486" y="2461"/>
                  </a:cubicBezTo>
                  <a:cubicBezTo>
                    <a:pt x="30339" y="2649"/>
                    <a:pt x="30381" y="2880"/>
                    <a:pt x="30549" y="3026"/>
                  </a:cubicBezTo>
                  <a:cubicBezTo>
                    <a:pt x="30611" y="3068"/>
                    <a:pt x="30716" y="3110"/>
                    <a:pt x="30779" y="3110"/>
                  </a:cubicBezTo>
                  <a:cubicBezTo>
                    <a:pt x="30904" y="3110"/>
                    <a:pt x="31030" y="3047"/>
                    <a:pt x="31093" y="2942"/>
                  </a:cubicBezTo>
                  <a:cubicBezTo>
                    <a:pt x="31176" y="2859"/>
                    <a:pt x="32160" y="1603"/>
                    <a:pt x="33624" y="1059"/>
                  </a:cubicBezTo>
                  <a:lnTo>
                    <a:pt x="33624" y="1059"/>
                  </a:lnTo>
                  <a:cubicBezTo>
                    <a:pt x="35507" y="5077"/>
                    <a:pt x="32725" y="7838"/>
                    <a:pt x="32201" y="8299"/>
                  </a:cubicBezTo>
                  <a:cubicBezTo>
                    <a:pt x="31867" y="8110"/>
                    <a:pt x="31532" y="7943"/>
                    <a:pt x="31113" y="7776"/>
                  </a:cubicBezTo>
                  <a:cubicBezTo>
                    <a:pt x="30265" y="7431"/>
                    <a:pt x="29459" y="7278"/>
                    <a:pt x="28695" y="7278"/>
                  </a:cubicBezTo>
                  <a:cubicBezTo>
                    <a:pt x="24915" y="7278"/>
                    <a:pt x="22141" y="11006"/>
                    <a:pt x="20191" y="13634"/>
                  </a:cubicBezTo>
                  <a:cubicBezTo>
                    <a:pt x="19375" y="14722"/>
                    <a:pt x="18664" y="15685"/>
                    <a:pt x="18120" y="16061"/>
                  </a:cubicBezTo>
                  <a:cubicBezTo>
                    <a:pt x="17120" y="16754"/>
                    <a:pt x="15611" y="16937"/>
                    <a:pt x="14293" y="16937"/>
                  </a:cubicBezTo>
                  <a:cubicBezTo>
                    <a:pt x="12824" y="16937"/>
                    <a:pt x="11593" y="16710"/>
                    <a:pt x="11571" y="16710"/>
                  </a:cubicBezTo>
                  <a:cubicBezTo>
                    <a:pt x="11544" y="16705"/>
                    <a:pt x="11517" y="16702"/>
                    <a:pt x="11491" y="16702"/>
                  </a:cubicBezTo>
                  <a:cubicBezTo>
                    <a:pt x="11315" y="16702"/>
                    <a:pt x="11165" y="16821"/>
                    <a:pt x="11110" y="17003"/>
                  </a:cubicBezTo>
                  <a:cubicBezTo>
                    <a:pt x="11110" y="17045"/>
                    <a:pt x="9918" y="21795"/>
                    <a:pt x="5859" y="22129"/>
                  </a:cubicBezTo>
                  <a:cubicBezTo>
                    <a:pt x="5613" y="22149"/>
                    <a:pt x="5379" y="22158"/>
                    <a:pt x="5155" y="22158"/>
                  </a:cubicBezTo>
                  <a:cubicBezTo>
                    <a:pt x="1725" y="22158"/>
                    <a:pt x="855" y="20031"/>
                    <a:pt x="816" y="19932"/>
                  </a:cubicBezTo>
                  <a:cubicBezTo>
                    <a:pt x="768" y="19772"/>
                    <a:pt x="622" y="19673"/>
                    <a:pt x="462" y="19673"/>
                  </a:cubicBezTo>
                  <a:cubicBezTo>
                    <a:pt x="413" y="19673"/>
                    <a:pt x="363" y="19683"/>
                    <a:pt x="314" y="19702"/>
                  </a:cubicBezTo>
                  <a:cubicBezTo>
                    <a:pt x="105" y="19765"/>
                    <a:pt x="0" y="19995"/>
                    <a:pt x="84" y="20204"/>
                  </a:cubicBezTo>
                  <a:cubicBezTo>
                    <a:pt x="126" y="20330"/>
                    <a:pt x="1172" y="22945"/>
                    <a:pt x="5147" y="22945"/>
                  </a:cubicBezTo>
                  <a:cubicBezTo>
                    <a:pt x="5398" y="22945"/>
                    <a:pt x="5649" y="22945"/>
                    <a:pt x="5921" y="22924"/>
                  </a:cubicBezTo>
                  <a:cubicBezTo>
                    <a:pt x="9834" y="22611"/>
                    <a:pt x="11382" y="18740"/>
                    <a:pt x="11780" y="17526"/>
                  </a:cubicBezTo>
                  <a:cubicBezTo>
                    <a:pt x="12272" y="17607"/>
                    <a:pt x="13212" y="17725"/>
                    <a:pt x="14285" y="17725"/>
                  </a:cubicBezTo>
                  <a:cubicBezTo>
                    <a:pt x="15722" y="17725"/>
                    <a:pt x="17398" y="17513"/>
                    <a:pt x="18559" y="16710"/>
                  </a:cubicBezTo>
                  <a:cubicBezTo>
                    <a:pt x="19229" y="16250"/>
                    <a:pt x="19940" y="15308"/>
                    <a:pt x="20819" y="14095"/>
                  </a:cubicBezTo>
                  <a:cubicBezTo>
                    <a:pt x="22758" y="11492"/>
                    <a:pt x="25309" y="8073"/>
                    <a:pt x="28704" y="8073"/>
                  </a:cubicBezTo>
                  <a:cubicBezTo>
                    <a:pt x="29376" y="8073"/>
                    <a:pt x="30081" y="8207"/>
                    <a:pt x="30821" y="8508"/>
                  </a:cubicBezTo>
                  <a:cubicBezTo>
                    <a:pt x="33101" y="9429"/>
                    <a:pt x="34064" y="10684"/>
                    <a:pt x="33562" y="12023"/>
                  </a:cubicBezTo>
                  <a:cubicBezTo>
                    <a:pt x="33112" y="13193"/>
                    <a:pt x="31564" y="14176"/>
                    <a:pt x="30394" y="14176"/>
                  </a:cubicBezTo>
                  <a:cubicBezTo>
                    <a:pt x="30203" y="14176"/>
                    <a:pt x="30022" y="14150"/>
                    <a:pt x="29858" y="14095"/>
                  </a:cubicBezTo>
                  <a:cubicBezTo>
                    <a:pt x="29814" y="14075"/>
                    <a:pt x="29767" y="14066"/>
                    <a:pt x="29721" y="14066"/>
                  </a:cubicBezTo>
                  <a:cubicBezTo>
                    <a:pt x="29570" y="14066"/>
                    <a:pt x="29420" y="14165"/>
                    <a:pt x="29356" y="14325"/>
                  </a:cubicBezTo>
                  <a:cubicBezTo>
                    <a:pt x="29293" y="14534"/>
                    <a:pt x="29398" y="14764"/>
                    <a:pt x="29607" y="14827"/>
                  </a:cubicBezTo>
                  <a:cubicBezTo>
                    <a:pt x="29863" y="14918"/>
                    <a:pt x="30141" y="14961"/>
                    <a:pt x="30429" y="14961"/>
                  </a:cubicBezTo>
                  <a:cubicBezTo>
                    <a:pt x="31928" y="14961"/>
                    <a:pt x="33715" y="13805"/>
                    <a:pt x="34294" y="12295"/>
                  </a:cubicBezTo>
                  <a:cubicBezTo>
                    <a:pt x="34545" y="11626"/>
                    <a:pt x="34817" y="10098"/>
                    <a:pt x="32892" y="8717"/>
                  </a:cubicBezTo>
                  <a:cubicBezTo>
                    <a:pt x="33729" y="7880"/>
                    <a:pt x="36219" y="4930"/>
                    <a:pt x="34398" y="850"/>
                  </a:cubicBezTo>
                  <a:cubicBezTo>
                    <a:pt x="34598" y="817"/>
                    <a:pt x="34805" y="798"/>
                    <a:pt x="35018" y="798"/>
                  </a:cubicBezTo>
                  <a:cubicBezTo>
                    <a:pt x="35609" y="798"/>
                    <a:pt x="36248" y="941"/>
                    <a:pt x="36909" y="1310"/>
                  </a:cubicBezTo>
                  <a:cubicBezTo>
                    <a:pt x="36965" y="1341"/>
                    <a:pt x="37027" y="1356"/>
                    <a:pt x="37088" y="1356"/>
                  </a:cubicBezTo>
                  <a:cubicBezTo>
                    <a:pt x="37234" y="1356"/>
                    <a:pt x="37380" y="1275"/>
                    <a:pt x="37453" y="1143"/>
                  </a:cubicBezTo>
                  <a:cubicBezTo>
                    <a:pt x="37558" y="955"/>
                    <a:pt x="37474" y="704"/>
                    <a:pt x="37286" y="599"/>
                  </a:cubicBezTo>
                  <a:cubicBezTo>
                    <a:pt x="36503" y="170"/>
                    <a:pt x="35750" y="0"/>
                    <a:pt x="3505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6969750" y="2455213"/>
              <a:ext cx="283550" cy="102725"/>
            </a:xfrm>
            <a:custGeom>
              <a:rect b="b" l="l" r="r" t="t"/>
              <a:pathLst>
                <a:path extrusionOk="0" h="4109" w="11342">
                  <a:moveTo>
                    <a:pt x="6710" y="0"/>
                  </a:moveTo>
                  <a:cubicBezTo>
                    <a:pt x="6591" y="0"/>
                    <a:pt x="6476" y="51"/>
                    <a:pt x="6403" y="154"/>
                  </a:cubicBezTo>
                  <a:cubicBezTo>
                    <a:pt x="4110" y="3206"/>
                    <a:pt x="949" y="3314"/>
                    <a:pt x="478" y="3314"/>
                  </a:cubicBezTo>
                  <a:cubicBezTo>
                    <a:pt x="442" y="3314"/>
                    <a:pt x="422" y="3313"/>
                    <a:pt x="419" y="3313"/>
                  </a:cubicBezTo>
                  <a:cubicBezTo>
                    <a:pt x="189" y="3313"/>
                    <a:pt x="22" y="3481"/>
                    <a:pt x="1" y="3690"/>
                  </a:cubicBezTo>
                  <a:cubicBezTo>
                    <a:pt x="1" y="3920"/>
                    <a:pt x="168" y="4108"/>
                    <a:pt x="377" y="4108"/>
                  </a:cubicBezTo>
                  <a:lnTo>
                    <a:pt x="503" y="4108"/>
                  </a:lnTo>
                  <a:cubicBezTo>
                    <a:pt x="1193" y="4108"/>
                    <a:pt x="4395" y="3941"/>
                    <a:pt x="6864" y="865"/>
                  </a:cubicBezTo>
                  <a:cubicBezTo>
                    <a:pt x="7453" y="1068"/>
                    <a:pt x="8934" y="1497"/>
                    <a:pt x="10380" y="1497"/>
                  </a:cubicBezTo>
                  <a:cubicBezTo>
                    <a:pt x="10576" y="1497"/>
                    <a:pt x="10772" y="1490"/>
                    <a:pt x="10965" y="1472"/>
                  </a:cubicBezTo>
                  <a:cubicBezTo>
                    <a:pt x="11174" y="1451"/>
                    <a:pt x="11341" y="1263"/>
                    <a:pt x="11320" y="1054"/>
                  </a:cubicBezTo>
                  <a:cubicBezTo>
                    <a:pt x="11301" y="856"/>
                    <a:pt x="11113" y="696"/>
                    <a:pt x="10917" y="696"/>
                  </a:cubicBezTo>
                  <a:cubicBezTo>
                    <a:pt x="10905" y="696"/>
                    <a:pt x="10893" y="697"/>
                    <a:pt x="10881" y="698"/>
                  </a:cubicBezTo>
                  <a:cubicBezTo>
                    <a:pt x="10717" y="713"/>
                    <a:pt x="10550" y="720"/>
                    <a:pt x="10382" y="720"/>
                  </a:cubicBezTo>
                  <a:cubicBezTo>
                    <a:pt x="8700" y="720"/>
                    <a:pt x="6883" y="28"/>
                    <a:pt x="6864" y="28"/>
                  </a:cubicBezTo>
                  <a:cubicBezTo>
                    <a:pt x="6813" y="9"/>
                    <a:pt x="6761" y="0"/>
                    <a:pt x="671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7315000" y="1734913"/>
              <a:ext cx="333750" cy="107425"/>
            </a:xfrm>
            <a:custGeom>
              <a:rect b="b" l="l" r="r" t="t"/>
              <a:pathLst>
                <a:path extrusionOk="0" h="4297" w="13350">
                  <a:moveTo>
                    <a:pt x="3015" y="0"/>
                  </a:moveTo>
                  <a:cubicBezTo>
                    <a:pt x="2703" y="0"/>
                    <a:pt x="2403" y="38"/>
                    <a:pt x="2113" y="112"/>
                  </a:cubicBezTo>
                  <a:cubicBezTo>
                    <a:pt x="712" y="468"/>
                    <a:pt x="126" y="1619"/>
                    <a:pt x="84" y="1681"/>
                  </a:cubicBezTo>
                  <a:cubicBezTo>
                    <a:pt x="0" y="1870"/>
                    <a:pt x="84" y="2100"/>
                    <a:pt x="272" y="2205"/>
                  </a:cubicBezTo>
                  <a:cubicBezTo>
                    <a:pt x="327" y="2235"/>
                    <a:pt x="386" y="2250"/>
                    <a:pt x="444" y="2250"/>
                  </a:cubicBezTo>
                  <a:cubicBezTo>
                    <a:pt x="584" y="2250"/>
                    <a:pt x="721" y="2164"/>
                    <a:pt x="795" y="2016"/>
                  </a:cubicBezTo>
                  <a:cubicBezTo>
                    <a:pt x="795" y="2016"/>
                    <a:pt x="1235" y="1158"/>
                    <a:pt x="2323" y="865"/>
                  </a:cubicBezTo>
                  <a:cubicBezTo>
                    <a:pt x="2546" y="808"/>
                    <a:pt x="2780" y="780"/>
                    <a:pt x="3024" y="780"/>
                  </a:cubicBezTo>
                  <a:cubicBezTo>
                    <a:pt x="3943" y="780"/>
                    <a:pt x="5003" y="1185"/>
                    <a:pt x="6194" y="1995"/>
                  </a:cubicBezTo>
                  <a:cubicBezTo>
                    <a:pt x="8997" y="3920"/>
                    <a:pt x="10943" y="4297"/>
                    <a:pt x="12031" y="4297"/>
                  </a:cubicBezTo>
                  <a:cubicBezTo>
                    <a:pt x="12680" y="4297"/>
                    <a:pt x="13015" y="4150"/>
                    <a:pt x="13057" y="4130"/>
                  </a:cubicBezTo>
                  <a:cubicBezTo>
                    <a:pt x="13245" y="4046"/>
                    <a:pt x="13349" y="3837"/>
                    <a:pt x="13266" y="3627"/>
                  </a:cubicBezTo>
                  <a:cubicBezTo>
                    <a:pt x="13204" y="3472"/>
                    <a:pt x="13061" y="3386"/>
                    <a:pt x="12906" y="3386"/>
                  </a:cubicBezTo>
                  <a:cubicBezTo>
                    <a:pt x="12852" y="3386"/>
                    <a:pt x="12797" y="3396"/>
                    <a:pt x="12743" y="3418"/>
                  </a:cubicBezTo>
                  <a:cubicBezTo>
                    <a:pt x="12736" y="3418"/>
                    <a:pt x="12503" y="3500"/>
                    <a:pt x="12040" y="3500"/>
                  </a:cubicBezTo>
                  <a:cubicBezTo>
                    <a:pt x="11135" y="3500"/>
                    <a:pt x="9347" y="3188"/>
                    <a:pt x="6633" y="1347"/>
                  </a:cubicBezTo>
                  <a:cubicBezTo>
                    <a:pt x="5316" y="452"/>
                    <a:pt x="4100" y="0"/>
                    <a:pt x="301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7437400" y="1245263"/>
              <a:ext cx="162700" cy="216800"/>
            </a:xfrm>
            <a:custGeom>
              <a:rect b="b" l="l" r="r" t="t"/>
              <a:pathLst>
                <a:path extrusionOk="0" h="8672" w="6508">
                  <a:moveTo>
                    <a:pt x="463" y="0"/>
                  </a:moveTo>
                  <a:cubicBezTo>
                    <a:pt x="384" y="0"/>
                    <a:pt x="303" y="24"/>
                    <a:pt x="230" y="72"/>
                  </a:cubicBezTo>
                  <a:cubicBezTo>
                    <a:pt x="63" y="176"/>
                    <a:pt x="0" y="428"/>
                    <a:pt x="126" y="616"/>
                  </a:cubicBezTo>
                  <a:cubicBezTo>
                    <a:pt x="147" y="637"/>
                    <a:pt x="1486" y="2645"/>
                    <a:pt x="1653" y="4277"/>
                  </a:cubicBezTo>
                  <a:cubicBezTo>
                    <a:pt x="1653" y="4466"/>
                    <a:pt x="1821" y="4612"/>
                    <a:pt x="2009" y="4633"/>
                  </a:cubicBezTo>
                  <a:cubicBezTo>
                    <a:pt x="2009" y="4633"/>
                    <a:pt x="3934" y="4884"/>
                    <a:pt x="5712" y="8462"/>
                  </a:cubicBezTo>
                  <a:cubicBezTo>
                    <a:pt x="5775" y="8588"/>
                    <a:pt x="5922" y="8671"/>
                    <a:pt x="6068" y="8671"/>
                  </a:cubicBezTo>
                  <a:cubicBezTo>
                    <a:pt x="6131" y="8671"/>
                    <a:pt x="6194" y="8671"/>
                    <a:pt x="6236" y="8630"/>
                  </a:cubicBezTo>
                  <a:cubicBezTo>
                    <a:pt x="6445" y="8546"/>
                    <a:pt x="6508" y="8295"/>
                    <a:pt x="6424" y="8106"/>
                  </a:cubicBezTo>
                  <a:cubicBezTo>
                    <a:pt x="4834" y="4926"/>
                    <a:pt x="3097" y="4131"/>
                    <a:pt x="2386" y="3922"/>
                  </a:cubicBezTo>
                  <a:cubicBezTo>
                    <a:pt x="2093" y="2164"/>
                    <a:pt x="837" y="260"/>
                    <a:pt x="775" y="176"/>
                  </a:cubicBezTo>
                  <a:cubicBezTo>
                    <a:pt x="710" y="60"/>
                    <a:pt x="590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6994850" y="1291388"/>
              <a:ext cx="188350" cy="100575"/>
            </a:xfrm>
            <a:custGeom>
              <a:rect b="b" l="l" r="r" t="t"/>
              <a:pathLst>
                <a:path extrusionOk="0" h="4023" w="7534">
                  <a:moveTo>
                    <a:pt x="6001" y="1"/>
                  </a:moveTo>
                  <a:cubicBezTo>
                    <a:pt x="1866" y="1"/>
                    <a:pt x="106" y="3419"/>
                    <a:pt x="106" y="3458"/>
                  </a:cubicBezTo>
                  <a:cubicBezTo>
                    <a:pt x="1" y="3646"/>
                    <a:pt x="85" y="3876"/>
                    <a:pt x="273" y="3981"/>
                  </a:cubicBezTo>
                  <a:cubicBezTo>
                    <a:pt x="336" y="4002"/>
                    <a:pt x="399" y="4023"/>
                    <a:pt x="461" y="4023"/>
                  </a:cubicBezTo>
                  <a:cubicBezTo>
                    <a:pt x="587" y="4023"/>
                    <a:pt x="733" y="3939"/>
                    <a:pt x="796" y="3813"/>
                  </a:cubicBezTo>
                  <a:cubicBezTo>
                    <a:pt x="873" y="3680"/>
                    <a:pt x="2383" y="782"/>
                    <a:pt x="5984" y="782"/>
                  </a:cubicBezTo>
                  <a:cubicBezTo>
                    <a:pt x="6321" y="782"/>
                    <a:pt x="6677" y="808"/>
                    <a:pt x="7052" y="863"/>
                  </a:cubicBezTo>
                  <a:cubicBezTo>
                    <a:pt x="7067" y="865"/>
                    <a:pt x="7081" y="865"/>
                    <a:pt x="7096" y="865"/>
                  </a:cubicBezTo>
                  <a:cubicBezTo>
                    <a:pt x="7306" y="865"/>
                    <a:pt x="7473" y="724"/>
                    <a:pt x="7513" y="528"/>
                  </a:cubicBezTo>
                  <a:cubicBezTo>
                    <a:pt x="7533" y="319"/>
                    <a:pt x="7387" y="110"/>
                    <a:pt x="7178" y="89"/>
                  </a:cubicBezTo>
                  <a:cubicBezTo>
                    <a:pt x="6766" y="28"/>
                    <a:pt x="6374" y="1"/>
                    <a:pt x="600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7321800" y="2258663"/>
              <a:ext cx="111950" cy="237025"/>
            </a:xfrm>
            <a:custGeom>
              <a:rect b="b" l="l" r="r" t="t"/>
              <a:pathLst>
                <a:path extrusionOk="0" h="9481" w="4478">
                  <a:moveTo>
                    <a:pt x="3454" y="0"/>
                  </a:moveTo>
                  <a:cubicBezTo>
                    <a:pt x="3440" y="0"/>
                    <a:pt x="3425" y="1"/>
                    <a:pt x="3411" y="2"/>
                  </a:cubicBezTo>
                  <a:cubicBezTo>
                    <a:pt x="3202" y="44"/>
                    <a:pt x="3034" y="232"/>
                    <a:pt x="3076" y="462"/>
                  </a:cubicBezTo>
                  <a:cubicBezTo>
                    <a:pt x="3076" y="504"/>
                    <a:pt x="3662" y="5442"/>
                    <a:pt x="168" y="8790"/>
                  </a:cubicBezTo>
                  <a:cubicBezTo>
                    <a:pt x="0" y="8957"/>
                    <a:pt x="0" y="9208"/>
                    <a:pt x="147" y="9355"/>
                  </a:cubicBezTo>
                  <a:cubicBezTo>
                    <a:pt x="230" y="9439"/>
                    <a:pt x="335" y="9480"/>
                    <a:pt x="440" y="9480"/>
                  </a:cubicBezTo>
                  <a:cubicBezTo>
                    <a:pt x="523" y="9480"/>
                    <a:pt x="628" y="9439"/>
                    <a:pt x="712" y="9376"/>
                  </a:cubicBezTo>
                  <a:cubicBezTo>
                    <a:pt x="4478" y="5714"/>
                    <a:pt x="3871" y="567"/>
                    <a:pt x="3850" y="358"/>
                  </a:cubicBezTo>
                  <a:cubicBezTo>
                    <a:pt x="3831" y="142"/>
                    <a:pt x="3664" y="0"/>
                    <a:pt x="345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7814550" y="1626688"/>
              <a:ext cx="114575" cy="319750"/>
            </a:xfrm>
            <a:custGeom>
              <a:rect b="b" l="l" r="r" t="t"/>
              <a:pathLst>
                <a:path extrusionOk="0" h="12790" w="4583">
                  <a:moveTo>
                    <a:pt x="882" y="0"/>
                  </a:moveTo>
                  <a:cubicBezTo>
                    <a:pt x="780" y="0"/>
                    <a:pt x="680" y="37"/>
                    <a:pt x="607" y="110"/>
                  </a:cubicBezTo>
                  <a:cubicBezTo>
                    <a:pt x="461" y="277"/>
                    <a:pt x="461" y="528"/>
                    <a:pt x="607" y="675"/>
                  </a:cubicBezTo>
                  <a:cubicBezTo>
                    <a:pt x="649" y="696"/>
                    <a:pt x="3641" y="3709"/>
                    <a:pt x="1758" y="10258"/>
                  </a:cubicBezTo>
                  <a:cubicBezTo>
                    <a:pt x="607" y="11220"/>
                    <a:pt x="126" y="12162"/>
                    <a:pt x="105" y="12225"/>
                  </a:cubicBezTo>
                  <a:cubicBezTo>
                    <a:pt x="0" y="12434"/>
                    <a:pt x="84" y="12664"/>
                    <a:pt x="272" y="12748"/>
                  </a:cubicBezTo>
                  <a:cubicBezTo>
                    <a:pt x="335" y="12769"/>
                    <a:pt x="398" y="12790"/>
                    <a:pt x="461" y="12790"/>
                  </a:cubicBezTo>
                  <a:cubicBezTo>
                    <a:pt x="607" y="12790"/>
                    <a:pt x="733" y="12706"/>
                    <a:pt x="816" y="12560"/>
                  </a:cubicBezTo>
                  <a:cubicBezTo>
                    <a:pt x="816" y="12560"/>
                    <a:pt x="1737" y="10676"/>
                    <a:pt x="4269" y="9693"/>
                  </a:cubicBezTo>
                  <a:cubicBezTo>
                    <a:pt x="4478" y="9609"/>
                    <a:pt x="4583" y="9400"/>
                    <a:pt x="4499" y="9191"/>
                  </a:cubicBezTo>
                  <a:cubicBezTo>
                    <a:pt x="4435" y="9031"/>
                    <a:pt x="4297" y="8932"/>
                    <a:pt x="4142" y="8932"/>
                  </a:cubicBezTo>
                  <a:cubicBezTo>
                    <a:pt x="4095" y="8932"/>
                    <a:pt x="4046" y="8941"/>
                    <a:pt x="3997" y="8961"/>
                  </a:cubicBezTo>
                  <a:cubicBezTo>
                    <a:pt x="3536" y="9149"/>
                    <a:pt x="3118" y="9358"/>
                    <a:pt x="2762" y="9567"/>
                  </a:cubicBezTo>
                  <a:cubicBezTo>
                    <a:pt x="4227" y="3207"/>
                    <a:pt x="1298" y="236"/>
                    <a:pt x="1172" y="110"/>
                  </a:cubicBezTo>
                  <a:cubicBezTo>
                    <a:pt x="1088" y="37"/>
                    <a:pt x="984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5964900" y="1322163"/>
              <a:ext cx="478125" cy="621150"/>
            </a:xfrm>
            <a:custGeom>
              <a:rect b="b" l="l" r="r" t="t"/>
              <a:pathLst>
                <a:path extrusionOk="0" h="24846" w="19125">
                  <a:moveTo>
                    <a:pt x="17443" y="0"/>
                  </a:moveTo>
                  <a:cubicBezTo>
                    <a:pt x="16744" y="0"/>
                    <a:pt x="16083" y="224"/>
                    <a:pt x="15484" y="657"/>
                  </a:cubicBezTo>
                  <a:cubicBezTo>
                    <a:pt x="14061" y="1725"/>
                    <a:pt x="13245" y="3901"/>
                    <a:pt x="13412" y="6202"/>
                  </a:cubicBezTo>
                  <a:cubicBezTo>
                    <a:pt x="13663" y="9320"/>
                    <a:pt x="11257" y="11224"/>
                    <a:pt x="5713" y="14781"/>
                  </a:cubicBezTo>
                  <a:cubicBezTo>
                    <a:pt x="0" y="18463"/>
                    <a:pt x="1988" y="24510"/>
                    <a:pt x="2009" y="24573"/>
                  </a:cubicBezTo>
                  <a:cubicBezTo>
                    <a:pt x="2051" y="24741"/>
                    <a:pt x="2218" y="24845"/>
                    <a:pt x="2365" y="24845"/>
                  </a:cubicBezTo>
                  <a:cubicBezTo>
                    <a:pt x="2407" y="24845"/>
                    <a:pt x="2469" y="24845"/>
                    <a:pt x="2511" y="24824"/>
                  </a:cubicBezTo>
                  <a:cubicBezTo>
                    <a:pt x="2700" y="24761"/>
                    <a:pt x="2825" y="24531"/>
                    <a:pt x="2741" y="24322"/>
                  </a:cubicBezTo>
                  <a:cubicBezTo>
                    <a:pt x="2679" y="24092"/>
                    <a:pt x="942" y="18777"/>
                    <a:pt x="6131" y="15450"/>
                  </a:cubicBezTo>
                  <a:cubicBezTo>
                    <a:pt x="11487" y="11998"/>
                    <a:pt x="14500" y="9885"/>
                    <a:pt x="14207" y="6139"/>
                  </a:cubicBezTo>
                  <a:cubicBezTo>
                    <a:pt x="14061" y="4131"/>
                    <a:pt x="14752" y="2185"/>
                    <a:pt x="15965" y="1306"/>
                  </a:cubicBezTo>
                  <a:cubicBezTo>
                    <a:pt x="16419" y="966"/>
                    <a:pt x="16919" y="800"/>
                    <a:pt x="17450" y="800"/>
                  </a:cubicBezTo>
                  <a:cubicBezTo>
                    <a:pt x="17801" y="800"/>
                    <a:pt x="18165" y="872"/>
                    <a:pt x="18539" y="1013"/>
                  </a:cubicBezTo>
                  <a:cubicBezTo>
                    <a:pt x="18583" y="1033"/>
                    <a:pt x="18629" y="1042"/>
                    <a:pt x="18676" y="1042"/>
                  </a:cubicBezTo>
                  <a:cubicBezTo>
                    <a:pt x="18827" y="1042"/>
                    <a:pt x="18977" y="943"/>
                    <a:pt x="19041" y="783"/>
                  </a:cubicBezTo>
                  <a:cubicBezTo>
                    <a:pt x="19125" y="595"/>
                    <a:pt x="19020" y="365"/>
                    <a:pt x="18832" y="281"/>
                  </a:cubicBezTo>
                  <a:cubicBezTo>
                    <a:pt x="18357" y="93"/>
                    <a:pt x="17892" y="0"/>
                    <a:pt x="1744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6171000" y="1206838"/>
              <a:ext cx="166875" cy="144325"/>
            </a:xfrm>
            <a:custGeom>
              <a:rect b="b" l="l" r="r" t="t"/>
              <a:pathLst>
                <a:path extrusionOk="0" h="5773" w="6675">
                  <a:moveTo>
                    <a:pt x="6231" y="1"/>
                  </a:moveTo>
                  <a:cubicBezTo>
                    <a:pt x="6191" y="1"/>
                    <a:pt x="6151" y="6"/>
                    <a:pt x="6110" y="19"/>
                  </a:cubicBezTo>
                  <a:cubicBezTo>
                    <a:pt x="3662" y="835"/>
                    <a:pt x="2762" y="3032"/>
                    <a:pt x="2511" y="3827"/>
                  </a:cubicBezTo>
                  <a:cubicBezTo>
                    <a:pt x="1067" y="3973"/>
                    <a:pt x="168" y="5103"/>
                    <a:pt x="126" y="5145"/>
                  </a:cubicBezTo>
                  <a:cubicBezTo>
                    <a:pt x="0" y="5312"/>
                    <a:pt x="21" y="5563"/>
                    <a:pt x="189" y="5689"/>
                  </a:cubicBezTo>
                  <a:cubicBezTo>
                    <a:pt x="272" y="5752"/>
                    <a:pt x="356" y="5773"/>
                    <a:pt x="440" y="5773"/>
                  </a:cubicBezTo>
                  <a:cubicBezTo>
                    <a:pt x="565" y="5773"/>
                    <a:pt x="670" y="5731"/>
                    <a:pt x="754" y="5626"/>
                  </a:cubicBezTo>
                  <a:cubicBezTo>
                    <a:pt x="754" y="5626"/>
                    <a:pt x="1570" y="4601"/>
                    <a:pt x="2804" y="4601"/>
                  </a:cubicBezTo>
                  <a:cubicBezTo>
                    <a:pt x="2992" y="4601"/>
                    <a:pt x="3160" y="4475"/>
                    <a:pt x="3202" y="4287"/>
                  </a:cubicBezTo>
                  <a:cubicBezTo>
                    <a:pt x="3202" y="4266"/>
                    <a:pt x="3829" y="1609"/>
                    <a:pt x="6361" y="772"/>
                  </a:cubicBezTo>
                  <a:cubicBezTo>
                    <a:pt x="6570" y="709"/>
                    <a:pt x="6675" y="479"/>
                    <a:pt x="6591" y="270"/>
                  </a:cubicBezTo>
                  <a:cubicBezTo>
                    <a:pt x="6541" y="101"/>
                    <a:pt x="6395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5868650" y="1982788"/>
              <a:ext cx="77975" cy="131575"/>
            </a:xfrm>
            <a:custGeom>
              <a:rect b="b" l="l" r="r" t="t"/>
              <a:pathLst>
                <a:path extrusionOk="0" h="5263" w="3119">
                  <a:moveTo>
                    <a:pt x="2662" y="0"/>
                  </a:moveTo>
                  <a:cubicBezTo>
                    <a:pt x="2583" y="0"/>
                    <a:pt x="2502" y="24"/>
                    <a:pt x="2428" y="73"/>
                  </a:cubicBezTo>
                  <a:cubicBezTo>
                    <a:pt x="0" y="1935"/>
                    <a:pt x="984" y="4948"/>
                    <a:pt x="984" y="4990"/>
                  </a:cubicBezTo>
                  <a:cubicBezTo>
                    <a:pt x="1047" y="5158"/>
                    <a:pt x="1193" y="5262"/>
                    <a:pt x="1360" y="5262"/>
                  </a:cubicBezTo>
                  <a:cubicBezTo>
                    <a:pt x="1402" y="5262"/>
                    <a:pt x="1444" y="5241"/>
                    <a:pt x="1486" y="5241"/>
                  </a:cubicBezTo>
                  <a:cubicBezTo>
                    <a:pt x="1695" y="5158"/>
                    <a:pt x="1800" y="4948"/>
                    <a:pt x="1737" y="4739"/>
                  </a:cubicBezTo>
                  <a:cubicBezTo>
                    <a:pt x="1695" y="4634"/>
                    <a:pt x="942" y="2207"/>
                    <a:pt x="2909" y="701"/>
                  </a:cubicBezTo>
                  <a:cubicBezTo>
                    <a:pt x="3076" y="575"/>
                    <a:pt x="3118" y="324"/>
                    <a:pt x="2992" y="157"/>
                  </a:cubicBezTo>
                  <a:cubicBezTo>
                    <a:pt x="2904" y="55"/>
                    <a:pt x="2784" y="0"/>
                    <a:pt x="266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7526325" y="1499488"/>
              <a:ext cx="221800" cy="659850"/>
            </a:xfrm>
            <a:custGeom>
              <a:rect b="b" l="l" r="r" t="t"/>
              <a:pathLst>
                <a:path extrusionOk="0" h="26394" w="8872">
                  <a:moveTo>
                    <a:pt x="4260" y="0"/>
                  </a:moveTo>
                  <a:cubicBezTo>
                    <a:pt x="4121" y="0"/>
                    <a:pt x="3984" y="70"/>
                    <a:pt x="3913" y="197"/>
                  </a:cubicBezTo>
                  <a:cubicBezTo>
                    <a:pt x="2930" y="2018"/>
                    <a:pt x="733" y="3545"/>
                    <a:pt x="712" y="3566"/>
                  </a:cubicBezTo>
                  <a:cubicBezTo>
                    <a:pt x="586" y="3671"/>
                    <a:pt x="523" y="3817"/>
                    <a:pt x="544" y="3984"/>
                  </a:cubicBezTo>
                  <a:cubicBezTo>
                    <a:pt x="586" y="4152"/>
                    <a:pt x="712" y="4256"/>
                    <a:pt x="879" y="4277"/>
                  </a:cubicBezTo>
                  <a:cubicBezTo>
                    <a:pt x="2699" y="4549"/>
                    <a:pt x="4708" y="5930"/>
                    <a:pt x="5985" y="7772"/>
                  </a:cubicBezTo>
                  <a:cubicBezTo>
                    <a:pt x="6989" y="9194"/>
                    <a:pt x="8035" y="11559"/>
                    <a:pt x="7386" y="14676"/>
                  </a:cubicBezTo>
                  <a:cubicBezTo>
                    <a:pt x="6445" y="19217"/>
                    <a:pt x="2490" y="21016"/>
                    <a:pt x="942" y="21560"/>
                  </a:cubicBezTo>
                  <a:cubicBezTo>
                    <a:pt x="1026" y="19928"/>
                    <a:pt x="1402" y="18756"/>
                    <a:pt x="1402" y="18736"/>
                  </a:cubicBezTo>
                  <a:cubicBezTo>
                    <a:pt x="1465" y="18526"/>
                    <a:pt x="1339" y="18317"/>
                    <a:pt x="1151" y="18254"/>
                  </a:cubicBezTo>
                  <a:cubicBezTo>
                    <a:pt x="1110" y="18242"/>
                    <a:pt x="1069" y="18236"/>
                    <a:pt x="1028" y="18236"/>
                  </a:cubicBezTo>
                  <a:cubicBezTo>
                    <a:pt x="859" y="18236"/>
                    <a:pt x="700" y="18337"/>
                    <a:pt x="649" y="18505"/>
                  </a:cubicBezTo>
                  <a:cubicBezTo>
                    <a:pt x="607" y="18610"/>
                    <a:pt x="189" y="19991"/>
                    <a:pt x="126" y="21853"/>
                  </a:cubicBezTo>
                  <a:cubicBezTo>
                    <a:pt x="42" y="21958"/>
                    <a:pt x="0" y="22083"/>
                    <a:pt x="21" y="22230"/>
                  </a:cubicBezTo>
                  <a:cubicBezTo>
                    <a:pt x="42" y="22293"/>
                    <a:pt x="84" y="22334"/>
                    <a:pt x="126" y="22397"/>
                  </a:cubicBezTo>
                  <a:cubicBezTo>
                    <a:pt x="147" y="23548"/>
                    <a:pt x="314" y="24866"/>
                    <a:pt x="837" y="26143"/>
                  </a:cubicBezTo>
                  <a:cubicBezTo>
                    <a:pt x="900" y="26289"/>
                    <a:pt x="1047" y="26394"/>
                    <a:pt x="1193" y="26394"/>
                  </a:cubicBezTo>
                  <a:cubicBezTo>
                    <a:pt x="1256" y="26394"/>
                    <a:pt x="1298" y="26373"/>
                    <a:pt x="1339" y="26352"/>
                  </a:cubicBezTo>
                  <a:cubicBezTo>
                    <a:pt x="1549" y="26268"/>
                    <a:pt x="1653" y="26038"/>
                    <a:pt x="1570" y="25850"/>
                  </a:cubicBezTo>
                  <a:cubicBezTo>
                    <a:pt x="1109" y="24678"/>
                    <a:pt x="942" y="23485"/>
                    <a:pt x="921" y="22397"/>
                  </a:cubicBezTo>
                  <a:cubicBezTo>
                    <a:pt x="2365" y="21937"/>
                    <a:pt x="7093" y="20054"/>
                    <a:pt x="8161" y="14844"/>
                  </a:cubicBezTo>
                  <a:cubicBezTo>
                    <a:pt x="8872" y="11433"/>
                    <a:pt x="7721" y="8881"/>
                    <a:pt x="6633" y="7311"/>
                  </a:cubicBezTo>
                  <a:cubicBezTo>
                    <a:pt x="5399" y="5554"/>
                    <a:pt x="3620" y="4236"/>
                    <a:pt x="1842" y="3691"/>
                  </a:cubicBezTo>
                  <a:cubicBezTo>
                    <a:pt x="2637" y="3064"/>
                    <a:pt x="3892" y="1913"/>
                    <a:pt x="4604" y="574"/>
                  </a:cubicBezTo>
                  <a:cubicBezTo>
                    <a:pt x="4708" y="386"/>
                    <a:pt x="4645" y="155"/>
                    <a:pt x="4457" y="51"/>
                  </a:cubicBezTo>
                  <a:cubicBezTo>
                    <a:pt x="4396" y="17"/>
                    <a:pt x="4328" y="0"/>
                    <a:pt x="426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42" name="Google Shape;104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9424" y="1166475"/>
            <a:ext cx="1476374" cy="147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570" y="120945"/>
            <a:ext cx="1231325" cy="12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41"/>
          <p:cNvPicPr preferRelativeResize="0"/>
          <p:nvPr/>
        </p:nvPicPr>
        <p:blipFill rotWithShape="1">
          <a:blip r:embed="rId3">
            <a:alphaModFix/>
          </a:blip>
          <a:srcRect b="1078" l="-182" r="13309" t="0"/>
          <a:stretch/>
        </p:blipFill>
        <p:spPr>
          <a:xfrm rot="-5400000">
            <a:off x="-1256031" y="-16030"/>
            <a:ext cx="6808212" cy="517185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1049" name="Google Shape;1049;p41"/>
          <p:cNvSpPr txBox="1"/>
          <p:nvPr>
            <p:ph type="ctrTitle"/>
          </p:nvPr>
        </p:nvSpPr>
        <p:spPr>
          <a:xfrm flipH="1">
            <a:off x="4776150" y="1366925"/>
            <a:ext cx="3858900" cy="32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FÁBULA DEL AMOR DEL ROBOT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2"/>
          <p:cNvSpPr/>
          <p:nvPr/>
        </p:nvSpPr>
        <p:spPr>
          <a:xfrm>
            <a:off x="2395452" y="1625925"/>
            <a:ext cx="3908400" cy="2571900"/>
          </a:xfrm>
          <a:prstGeom prst="rect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42"/>
          <p:cNvSpPr/>
          <p:nvPr/>
        </p:nvSpPr>
        <p:spPr>
          <a:xfrm>
            <a:off x="6979100" y="1389000"/>
            <a:ext cx="754500" cy="512100"/>
          </a:xfrm>
          <a:prstGeom prst="roundRect">
            <a:avLst>
              <a:gd fmla="val 16667" name="adj"/>
            </a:avLst>
          </a:prstGeom>
          <a:solidFill>
            <a:srgbClr val="FFFFFF">
              <a:alpha val="22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42"/>
          <p:cNvSpPr/>
          <p:nvPr/>
        </p:nvSpPr>
        <p:spPr>
          <a:xfrm>
            <a:off x="6980075" y="3291275"/>
            <a:ext cx="754500" cy="512100"/>
          </a:xfrm>
          <a:prstGeom prst="roundRect">
            <a:avLst>
              <a:gd fmla="val 16667" name="adj"/>
            </a:avLst>
          </a:prstGeom>
          <a:solidFill>
            <a:srgbClr val="FFFFFF">
              <a:alpha val="22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42"/>
          <p:cNvSpPr/>
          <p:nvPr/>
        </p:nvSpPr>
        <p:spPr>
          <a:xfrm>
            <a:off x="1069944" y="3295100"/>
            <a:ext cx="754500" cy="51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42"/>
          <p:cNvSpPr/>
          <p:nvPr/>
        </p:nvSpPr>
        <p:spPr>
          <a:xfrm>
            <a:off x="1070925" y="1408525"/>
            <a:ext cx="754500" cy="512100"/>
          </a:xfrm>
          <a:prstGeom prst="roundRect">
            <a:avLst>
              <a:gd fmla="val 16667" name="adj"/>
            </a:avLst>
          </a:prstGeom>
          <a:solidFill>
            <a:srgbClr val="FFFFFF">
              <a:alpha val="22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42"/>
          <p:cNvSpPr txBox="1"/>
          <p:nvPr>
            <p:ph idx="1" type="subTitle"/>
          </p:nvPr>
        </p:nvSpPr>
        <p:spPr>
          <a:xfrm>
            <a:off x="6364256" y="3670185"/>
            <a:ext cx="1984200" cy="1005900"/>
          </a:xfrm>
          <a:prstGeom prst="rect">
            <a:avLst/>
          </a:prstGeom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 mismo que G-1 pero con “pegamento”</a:t>
            </a:r>
            <a:endParaRPr/>
          </a:p>
        </p:txBody>
      </p:sp>
      <p:sp>
        <p:nvSpPr>
          <p:cNvPr id="1060" name="Google Shape;1060;p42"/>
          <p:cNvSpPr txBox="1"/>
          <p:nvPr>
            <p:ph idx="6" type="subTitle"/>
          </p:nvPr>
        </p:nvSpPr>
        <p:spPr>
          <a:xfrm>
            <a:off x="455106" y="1787462"/>
            <a:ext cx="1984200" cy="1005900"/>
          </a:xfrm>
          <a:prstGeom prst="rect">
            <a:avLst/>
          </a:prstGeom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Para encontrar la mejor pareja</a:t>
            </a:r>
            <a:endParaRPr/>
          </a:p>
        </p:txBody>
      </p:sp>
      <p:sp>
        <p:nvSpPr>
          <p:cNvPr id="1061" name="Google Shape;1061;p42"/>
          <p:cNvSpPr txBox="1"/>
          <p:nvPr>
            <p:ph idx="7" type="subTitle"/>
          </p:nvPr>
        </p:nvSpPr>
        <p:spPr>
          <a:xfrm>
            <a:off x="6365225" y="1767937"/>
            <a:ext cx="1984200" cy="1005900"/>
          </a:xfrm>
          <a:prstGeom prst="rect">
            <a:avLst/>
          </a:prstGeom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 mismo que M-1 pero un poco mejor optimizado</a:t>
            </a:r>
            <a:endParaRPr/>
          </a:p>
        </p:txBody>
      </p:sp>
      <p:sp>
        <p:nvSpPr>
          <p:cNvPr id="1062" name="Google Shape;1062;p42"/>
          <p:cNvSpPr txBox="1"/>
          <p:nvPr>
            <p:ph idx="8" type="subTitle"/>
          </p:nvPr>
        </p:nvSpPr>
        <p:spPr>
          <a:xfrm>
            <a:off x="454119" y="3674037"/>
            <a:ext cx="1984200" cy="1005900"/>
          </a:xfrm>
          <a:prstGeom prst="rect">
            <a:avLst/>
          </a:prstGeom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 que le satisfaga una, ya está</a:t>
            </a:r>
            <a:endParaRPr/>
          </a:p>
        </p:txBody>
      </p:sp>
      <p:sp>
        <p:nvSpPr>
          <p:cNvPr id="1063" name="Google Shape;1063;p42"/>
          <p:cNvSpPr txBox="1"/>
          <p:nvPr>
            <p:ph idx="9" type="subTitle"/>
          </p:nvPr>
        </p:nvSpPr>
        <p:spPr>
          <a:xfrm>
            <a:off x="6280325" y="1408513"/>
            <a:ext cx="2154000" cy="473100"/>
          </a:xfrm>
          <a:prstGeom prst="rect">
            <a:avLst/>
          </a:prstGeom>
        </p:spPr>
        <p:txBody>
          <a:bodyPr anchorCtr="0" anchor="ctr" bIns="0" lIns="91425" spcFirstLastPara="1" rIns="91425" wrap="square" tIns="19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M-</a:t>
            </a:r>
            <a:r>
              <a:rPr lang="en"/>
              <a:t>2</a:t>
            </a:r>
            <a:endParaRPr/>
          </a:p>
        </p:txBody>
      </p:sp>
      <p:sp>
        <p:nvSpPr>
          <p:cNvPr id="1064" name="Google Shape;1064;p42"/>
          <p:cNvSpPr txBox="1"/>
          <p:nvPr>
            <p:ph idx="13" type="subTitle"/>
          </p:nvPr>
        </p:nvSpPr>
        <p:spPr>
          <a:xfrm>
            <a:off x="370194" y="3220413"/>
            <a:ext cx="2154000" cy="473100"/>
          </a:xfrm>
          <a:prstGeom prst="rect">
            <a:avLst/>
          </a:prstGeom>
        </p:spPr>
        <p:txBody>
          <a:bodyPr anchorCtr="0" anchor="ctr" bIns="0" lIns="91425" spcFirstLastPara="1" rIns="91425" wrap="square" tIns="19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G-1</a:t>
            </a:r>
            <a:endParaRPr/>
          </a:p>
        </p:txBody>
      </p:sp>
      <p:sp>
        <p:nvSpPr>
          <p:cNvPr id="1065" name="Google Shape;1065;p42"/>
          <p:cNvSpPr txBox="1"/>
          <p:nvPr>
            <p:ph idx="14" type="subTitle"/>
          </p:nvPr>
        </p:nvSpPr>
        <p:spPr>
          <a:xfrm>
            <a:off x="6279356" y="3310775"/>
            <a:ext cx="2154000" cy="4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GE-1</a:t>
            </a:r>
            <a:endParaRPr/>
          </a:p>
        </p:txBody>
      </p:sp>
      <p:sp>
        <p:nvSpPr>
          <p:cNvPr id="1066" name="Google Shape;1066;p42"/>
          <p:cNvSpPr txBox="1"/>
          <p:nvPr>
            <p:ph idx="15" type="subTitle"/>
          </p:nvPr>
        </p:nvSpPr>
        <p:spPr>
          <a:xfrm>
            <a:off x="370206" y="1428038"/>
            <a:ext cx="2154000" cy="4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M-1</a:t>
            </a:r>
            <a:endParaRPr/>
          </a:p>
        </p:txBody>
      </p:sp>
      <p:sp>
        <p:nvSpPr>
          <p:cNvPr id="1067" name="Google Shape;1067;p42"/>
          <p:cNvSpPr txBox="1"/>
          <p:nvPr>
            <p:ph type="ctrTitle"/>
          </p:nvPr>
        </p:nvSpPr>
        <p:spPr>
          <a:xfrm>
            <a:off x="720050" y="359450"/>
            <a:ext cx="77133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FÁBULA DEL AMOR DEL ROBOT</a:t>
            </a:r>
            <a:endParaRPr/>
          </a:p>
        </p:txBody>
      </p:sp>
      <p:sp>
        <p:nvSpPr>
          <p:cNvPr id="1068" name="Google Shape;1068;p42"/>
          <p:cNvSpPr/>
          <p:nvPr/>
        </p:nvSpPr>
        <p:spPr>
          <a:xfrm>
            <a:off x="1069950" y="3200925"/>
            <a:ext cx="754500" cy="512100"/>
          </a:xfrm>
          <a:prstGeom prst="roundRect">
            <a:avLst>
              <a:gd fmla="val 16667" name="adj"/>
            </a:avLst>
          </a:prstGeom>
          <a:solidFill>
            <a:srgbClr val="FFFFFF">
              <a:alpha val="22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325" y="2834852"/>
            <a:ext cx="1864075" cy="124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325" y="1707050"/>
            <a:ext cx="1864075" cy="10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3888" y="1707050"/>
            <a:ext cx="1779850" cy="10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3400" y="2834850"/>
            <a:ext cx="1779825" cy="1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43"/>
          <p:cNvSpPr txBox="1"/>
          <p:nvPr>
            <p:ph type="title"/>
          </p:nvPr>
        </p:nvSpPr>
        <p:spPr>
          <a:xfrm>
            <a:off x="4697575" y="1610475"/>
            <a:ext cx="43866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CUALIDADES EVOLUCIONADAS</a:t>
            </a:r>
            <a:endParaRPr/>
          </a:p>
        </p:txBody>
      </p:sp>
      <p:grpSp>
        <p:nvGrpSpPr>
          <p:cNvPr id="1078" name="Google Shape;1078;p43"/>
          <p:cNvGrpSpPr/>
          <p:nvPr/>
        </p:nvGrpSpPr>
        <p:grpSpPr>
          <a:xfrm flipH="1">
            <a:off x="1108620" y="95255"/>
            <a:ext cx="2715313" cy="5442132"/>
            <a:chOff x="674037" y="197776"/>
            <a:chExt cx="3276989" cy="6567864"/>
          </a:xfrm>
        </p:grpSpPr>
        <p:grpSp>
          <p:nvGrpSpPr>
            <p:cNvPr id="1079" name="Google Shape;1079;p43"/>
            <p:cNvGrpSpPr/>
            <p:nvPr/>
          </p:nvGrpSpPr>
          <p:grpSpPr>
            <a:xfrm>
              <a:off x="1251754" y="1820553"/>
              <a:ext cx="1999481" cy="2400504"/>
              <a:chOff x="1251754" y="1820553"/>
              <a:chExt cx="1999481" cy="2400504"/>
            </a:xfrm>
          </p:grpSpPr>
          <p:sp>
            <p:nvSpPr>
              <p:cNvPr id="1080" name="Google Shape;1080;p43"/>
              <p:cNvSpPr/>
              <p:nvPr/>
            </p:nvSpPr>
            <p:spPr>
              <a:xfrm>
                <a:off x="1739979" y="3030676"/>
                <a:ext cx="349980" cy="134890"/>
              </a:xfrm>
              <a:custGeom>
                <a:rect b="b" l="l" r="r" t="t"/>
                <a:pathLst>
                  <a:path extrusionOk="0" h="3527" w="9151">
                    <a:moveTo>
                      <a:pt x="548" y="0"/>
                    </a:moveTo>
                    <a:lnTo>
                      <a:pt x="1" y="3526"/>
                    </a:lnTo>
                    <a:cubicBezTo>
                      <a:pt x="1" y="3526"/>
                      <a:pt x="4666" y="2576"/>
                      <a:pt x="7628" y="2576"/>
                    </a:cubicBezTo>
                    <a:cubicBezTo>
                      <a:pt x="8220" y="2576"/>
                      <a:pt x="8745" y="2614"/>
                      <a:pt x="9150" y="2706"/>
                    </a:cubicBezTo>
                    <a:cubicBezTo>
                      <a:pt x="4621" y="1247"/>
                      <a:pt x="548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81" name="Google Shape;1081;p43"/>
              <p:cNvGrpSpPr/>
              <p:nvPr/>
            </p:nvGrpSpPr>
            <p:grpSpPr>
              <a:xfrm>
                <a:off x="1251754" y="1820553"/>
                <a:ext cx="1999481" cy="2400504"/>
                <a:chOff x="721381" y="1421444"/>
                <a:chExt cx="1504954" cy="1806792"/>
              </a:xfrm>
            </p:grpSpPr>
            <p:sp>
              <p:nvSpPr>
                <p:cNvPr id="1082" name="Google Shape;1082;p43"/>
                <p:cNvSpPr/>
                <p:nvPr/>
              </p:nvSpPr>
              <p:spPr>
                <a:xfrm>
                  <a:off x="721381" y="2324514"/>
                  <a:ext cx="1353557" cy="325270"/>
                </a:xfrm>
                <a:custGeom>
                  <a:rect b="b" l="l" r="r" t="t"/>
                  <a:pathLst>
                    <a:path extrusionOk="0" h="11300" w="47023">
                      <a:moveTo>
                        <a:pt x="12919" y="0"/>
                      </a:moveTo>
                      <a:cubicBezTo>
                        <a:pt x="12919" y="0"/>
                        <a:pt x="6050" y="5502"/>
                        <a:pt x="1" y="8906"/>
                      </a:cubicBezTo>
                      <a:lnTo>
                        <a:pt x="5198" y="8177"/>
                      </a:lnTo>
                      <a:cubicBezTo>
                        <a:pt x="5198" y="8177"/>
                        <a:pt x="7205" y="5684"/>
                        <a:pt x="8968" y="4742"/>
                      </a:cubicBezTo>
                      <a:cubicBezTo>
                        <a:pt x="10624" y="3857"/>
                        <a:pt x="12521" y="3830"/>
                        <a:pt x="12745" y="3830"/>
                      </a:cubicBezTo>
                      <a:cubicBezTo>
                        <a:pt x="12759" y="3830"/>
                        <a:pt x="12767" y="3830"/>
                        <a:pt x="12767" y="3830"/>
                      </a:cubicBezTo>
                      <a:lnTo>
                        <a:pt x="13496" y="639"/>
                      </a:lnTo>
                      <a:cubicBezTo>
                        <a:pt x="13496" y="639"/>
                        <a:pt x="33922" y="6262"/>
                        <a:pt x="38512" y="9119"/>
                      </a:cubicBezTo>
                      <a:cubicBezTo>
                        <a:pt x="41158" y="10792"/>
                        <a:pt x="43289" y="11299"/>
                        <a:pt x="44893" y="11299"/>
                      </a:cubicBezTo>
                      <a:cubicBezTo>
                        <a:pt x="45591" y="11299"/>
                        <a:pt x="46190" y="11203"/>
                        <a:pt x="46689" y="11064"/>
                      </a:cubicBezTo>
                      <a:cubicBezTo>
                        <a:pt x="46445" y="10882"/>
                        <a:pt x="46324" y="10608"/>
                        <a:pt x="46385" y="10274"/>
                      </a:cubicBezTo>
                      <a:cubicBezTo>
                        <a:pt x="46445" y="9970"/>
                        <a:pt x="46719" y="9757"/>
                        <a:pt x="47023" y="9697"/>
                      </a:cubicBezTo>
                      <a:lnTo>
                        <a:pt x="129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43"/>
                <p:cNvSpPr/>
                <p:nvPr/>
              </p:nvSpPr>
              <p:spPr>
                <a:xfrm>
                  <a:off x="1831689" y="1421444"/>
                  <a:ext cx="80540" cy="84887"/>
                </a:xfrm>
                <a:custGeom>
                  <a:rect b="b" l="l" r="r" t="t"/>
                  <a:pathLst>
                    <a:path extrusionOk="0" h="2949" w="2798">
                      <a:moveTo>
                        <a:pt x="700" y="1"/>
                      </a:moveTo>
                      <a:lnTo>
                        <a:pt x="1" y="2280"/>
                      </a:lnTo>
                      <a:cubicBezTo>
                        <a:pt x="1" y="2280"/>
                        <a:pt x="70" y="2277"/>
                        <a:pt x="189" y="2277"/>
                      </a:cubicBezTo>
                      <a:cubicBezTo>
                        <a:pt x="684" y="2277"/>
                        <a:pt x="2037" y="2336"/>
                        <a:pt x="2797" y="2949"/>
                      </a:cubicBezTo>
                      <a:cubicBezTo>
                        <a:pt x="1825" y="1794"/>
                        <a:pt x="700" y="1"/>
                        <a:pt x="7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43"/>
                <p:cNvSpPr/>
                <p:nvPr/>
              </p:nvSpPr>
              <p:spPr>
                <a:xfrm>
                  <a:off x="2120435" y="1504576"/>
                  <a:ext cx="105900" cy="103252"/>
                </a:xfrm>
                <a:custGeom>
                  <a:rect b="b" l="l" r="r" t="t"/>
                  <a:pathLst>
                    <a:path extrusionOk="0" h="3587" w="3679">
                      <a:moveTo>
                        <a:pt x="3678" y="0"/>
                      </a:moveTo>
                      <a:lnTo>
                        <a:pt x="3678" y="0"/>
                      </a:lnTo>
                      <a:cubicBezTo>
                        <a:pt x="3678" y="0"/>
                        <a:pt x="2067" y="973"/>
                        <a:pt x="0" y="1793"/>
                      </a:cubicBezTo>
                      <a:cubicBezTo>
                        <a:pt x="2098" y="2097"/>
                        <a:pt x="2827" y="3587"/>
                        <a:pt x="2827" y="3587"/>
                      </a:cubicBezTo>
                      <a:lnTo>
                        <a:pt x="36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43"/>
                <p:cNvSpPr/>
                <p:nvPr/>
              </p:nvSpPr>
              <p:spPr>
                <a:xfrm>
                  <a:off x="996137" y="2717245"/>
                  <a:ext cx="94501" cy="510991"/>
                </a:xfrm>
                <a:custGeom>
                  <a:rect b="b" l="l" r="r" t="t"/>
                  <a:pathLst>
                    <a:path extrusionOk="0" h="17752" w="3283">
                      <a:moveTo>
                        <a:pt x="1976" y="0"/>
                      </a:moveTo>
                      <a:lnTo>
                        <a:pt x="43" y="17363"/>
                      </a:lnTo>
                      <a:lnTo>
                        <a:pt x="43" y="17363"/>
                      </a:lnTo>
                      <a:cubicBezTo>
                        <a:pt x="182" y="16290"/>
                        <a:pt x="694" y="13370"/>
                        <a:pt x="2176" y="13370"/>
                      </a:cubicBezTo>
                      <a:cubicBezTo>
                        <a:pt x="2401" y="13370"/>
                        <a:pt x="2647" y="13437"/>
                        <a:pt x="2918" y="13587"/>
                      </a:cubicBezTo>
                      <a:cubicBezTo>
                        <a:pt x="3222" y="9423"/>
                        <a:pt x="3283" y="8724"/>
                        <a:pt x="3283" y="8724"/>
                      </a:cubicBezTo>
                      <a:lnTo>
                        <a:pt x="1976" y="0"/>
                      </a:lnTo>
                      <a:close/>
                      <a:moveTo>
                        <a:pt x="43" y="17363"/>
                      </a:moveTo>
                      <a:cubicBezTo>
                        <a:pt x="12" y="17604"/>
                        <a:pt x="0" y="17751"/>
                        <a:pt x="0" y="17751"/>
                      </a:cubicBezTo>
                      <a:lnTo>
                        <a:pt x="43" y="173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43"/>
                <p:cNvSpPr/>
                <p:nvPr/>
              </p:nvSpPr>
              <p:spPr>
                <a:xfrm>
                  <a:off x="1332091" y="1669919"/>
                  <a:ext cx="179417" cy="98905"/>
                </a:xfrm>
                <a:custGeom>
                  <a:rect b="b" l="l" r="r" t="t"/>
                  <a:pathLst>
                    <a:path extrusionOk="0" h="3436" w="6233">
                      <a:moveTo>
                        <a:pt x="3223" y="1"/>
                      </a:moveTo>
                      <a:lnTo>
                        <a:pt x="1" y="1126"/>
                      </a:lnTo>
                      <a:lnTo>
                        <a:pt x="5959" y="3436"/>
                      </a:lnTo>
                      <a:lnTo>
                        <a:pt x="6232" y="2919"/>
                      </a:lnTo>
                      <a:cubicBezTo>
                        <a:pt x="6232" y="2919"/>
                        <a:pt x="5928" y="2341"/>
                        <a:pt x="5867" y="1581"/>
                      </a:cubicBezTo>
                      <a:cubicBezTo>
                        <a:pt x="4925" y="1429"/>
                        <a:pt x="3223" y="1"/>
                        <a:pt x="32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43"/>
                <p:cNvSpPr/>
                <p:nvPr/>
              </p:nvSpPr>
              <p:spPr>
                <a:xfrm>
                  <a:off x="1473859" y="1745164"/>
                  <a:ext cx="84023" cy="189031"/>
                </a:xfrm>
                <a:custGeom>
                  <a:rect b="b" l="l" r="r" t="t"/>
                  <a:pathLst>
                    <a:path extrusionOk="0" h="6567" w="2919">
                      <a:moveTo>
                        <a:pt x="1155" y="1"/>
                      </a:moveTo>
                      <a:lnTo>
                        <a:pt x="0" y="123"/>
                      </a:lnTo>
                      <a:cubicBezTo>
                        <a:pt x="0" y="123"/>
                        <a:pt x="1337" y="1521"/>
                        <a:pt x="1793" y="3010"/>
                      </a:cubicBezTo>
                      <a:cubicBezTo>
                        <a:pt x="2280" y="4499"/>
                        <a:pt x="2189" y="6566"/>
                        <a:pt x="2189" y="6566"/>
                      </a:cubicBezTo>
                      <a:lnTo>
                        <a:pt x="2796" y="5077"/>
                      </a:lnTo>
                      <a:lnTo>
                        <a:pt x="2918" y="3101"/>
                      </a:lnTo>
                      <a:lnTo>
                        <a:pt x="11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88" name="Google Shape;1088;p43"/>
            <p:cNvGrpSpPr/>
            <p:nvPr/>
          </p:nvGrpSpPr>
          <p:grpSpPr>
            <a:xfrm>
              <a:off x="674037" y="197776"/>
              <a:ext cx="3276989" cy="6567864"/>
              <a:chOff x="286550" y="200025"/>
              <a:chExt cx="2466498" cy="4943448"/>
            </a:xfrm>
          </p:grpSpPr>
          <p:sp>
            <p:nvSpPr>
              <p:cNvPr id="1089" name="Google Shape;1089;p43"/>
              <p:cNvSpPr/>
              <p:nvPr/>
            </p:nvSpPr>
            <p:spPr>
              <a:xfrm>
                <a:off x="1097606" y="220146"/>
                <a:ext cx="713120" cy="487359"/>
              </a:xfrm>
              <a:custGeom>
                <a:rect b="b" l="l" r="r" t="t"/>
                <a:pathLst>
                  <a:path extrusionOk="0" h="16931" w="24774">
                    <a:moveTo>
                      <a:pt x="17691" y="0"/>
                    </a:moveTo>
                    <a:cubicBezTo>
                      <a:pt x="17691" y="0"/>
                      <a:pt x="16111" y="0"/>
                      <a:pt x="14895" y="578"/>
                    </a:cubicBezTo>
                    <a:lnTo>
                      <a:pt x="13709" y="1125"/>
                    </a:lnTo>
                    <a:cubicBezTo>
                      <a:pt x="13709" y="1125"/>
                      <a:pt x="7691" y="3800"/>
                      <a:pt x="6262" y="4742"/>
                    </a:cubicBezTo>
                    <a:cubicBezTo>
                      <a:pt x="4834" y="5654"/>
                      <a:pt x="3557" y="5958"/>
                      <a:pt x="2737" y="8876"/>
                    </a:cubicBezTo>
                    <a:cubicBezTo>
                      <a:pt x="1946" y="11794"/>
                      <a:pt x="1" y="16475"/>
                      <a:pt x="1" y="16475"/>
                    </a:cubicBezTo>
                    <a:lnTo>
                      <a:pt x="518" y="16931"/>
                    </a:lnTo>
                    <a:lnTo>
                      <a:pt x="10457" y="15776"/>
                    </a:lnTo>
                    <a:lnTo>
                      <a:pt x="10457" y="14803"/>
                    </a:lnTo>
                    <a:lnTo>
                      <a:pt x="12646" y="14286"/>
                    </a:lnTo>
                    <a:cubicBezTo>
                      <a:pt x="12646" y="14286"/>
                      <a:pt x="14469" y="15533"/>
                      <a:pt x="15776" y="15776"/>
                    </a:cubicBezTo>
                    <a:cubicBezTo>
                      <a:pt x="15839" y="15786"/>
                      <a:pt x="15902" y="15791"/>
                      <a:pt x="15967" y="15791"/>
                    </a:cubicBezTo>
                    <a:cubicBezTo>
                      <a:pt x="17264" y="15791"/>
                      <a:pt x="19029" y="13861"/>
                      <a:pt x="19029" y="13861"/>
                    </a:cubicBezTo>
                    <a:cubicBezTo>
                      <a:pt x="19029" y="13861"/>
                      <a:pt x="19251" y="14204"/>
                      <a:pt x="19701" y="14204"/>
                    </a:cubicBezTo>
                    <a:cubicBezTo>
                      <a:pt x="20032" y="14204"/>
                      <a:pt x="20486" y="14018"/>
                      <a:pt x="21065" y="13374"/>
                    </a:cubicBezTo>
                    <a:cubicBezTo>
                      <a:pt x="22433" y="11885"/>
                      <a:pt x="21491" y="11368"/>
                      <a:pt x="21491" y="11368"/>
                    </a:cubicBezTo>
                    <a:lnTo>
                      <a:pt x="23649" y="10396"/>
                    </a:lnTo>
                    <a:lnTo>
                      <a:pt x="24044" y="6080"/>
                    </a:lnTo>
                    <a:cubicBezTo>
                      <a:pt x="24044" y="6080"/>
                      <a:pt x="24773" y="5228"/>
                      <a:pt x="24530" y="4590"/>
                    </a:cubicBezTo>
                    <a:cubicBezTo>
                      <a:pt x="24287" y="3921"/>
                      <a:pt x="17691" y="0"/>
                      <a:pt x="176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43"/>
              <p:cNvSpPr/>
              <p:nvPr/>
            </p:nvSpPr>
            <p:spPr>
              <a:xfrm>
                <a:off x="2551783" y="4410254"/>
                <a:ext cx="201265" cy="708744"/>
              </a:xfrm>
              <a:custGeom>
                <a:rect b="b" l="l" r="r" t="t"/>
                <a:pathLst>
                  <a:path extrusionOk="0" fill="none" h="24622" w="6992">
                    <a:moveTo>
                      <a:pt x="2463" y="1"/>
                    </a:moveTo>
                    <a:cubicBezTo>
                      <a:pt x="2463" y="1"/>
                      <a:pt x="1" y="8785"/>
                      <a:pt x="5928" y="18086"/>
                    </a:cubicBezTo>
                    <a:lnTo>
                      <a:pt x="6992" y="24621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43"/>
              <p:cNvSpPr/>
              <p:nvPr/>
            </p:nvSpPr>
            <p:spPr>
              <a:xfrm>
                <a:off x="1371469" y="1487449"/>
                <a:ext cx="494382" cy="563092"/>
              </a:xfrm>
              <a:custGeom>
                <a:rect b="b" l="l" r="r" t="t"/>
                <a:pathLst>
                  <a:path extrusionOk="0" h="19562" w="17175">
                    <a:moveTo>
                      <a:pt x="9997" y="0"/>
                    </a:moveTo>
                    <a:cubicBezTo>
                      <a:pt x="7056" y="0"/>
                      <a:pt x="3922" y="1142"/>
                      <a:pt x="3922" y="1142"/>
                    </a:cubicBezTo>
                    <a:lnTo>
                      <a:pt x="1065" y="1294"/>
                    </a:lnTo>
                    <a:cubicBezTo>
                      <a:pt x="1065" y="1294"/>
                      <a:pt x="1" y="3209"/>
                      <a:pt x="1369" y="5489"/>
                    </a:cubicBezTo>
                    <a:cubicBezTo>
                      <a:pt x="2767" y="7768"/>
                      <a:pt x="4560" y="7920"/>
                      <a:pt x="4560" y="7920"/>
                    </a:cubicBezTo>
                    <a:cubicBezTo>
                      <a:pt x="4560" y="7920"/>
                      <a:pt x="4834" y="9714"/>
                      <a:pt x="5624" y="10686"/>
                    </a:cubicBezTo>
                    <a:cubicBezTo>
                      <a:pt x="6414" y="11690"/>
                      <a:pt x="6353" y="12632"/>
                      <a:pt x="6353" y="12632"/>
                    </a:cubicBezTo>
                    <a:cubicBezTo>
                      <a:pt x="6353" y="12632"/>
                      <a:pt x="6080" y="15094"/>
                      <a:pt x="5867" y="16188"/>
                    </a:cubicBezTo>
                    <a:cubicBezTo>
                      <a:pt x="5624" y="17282"/>
                      <a:pt x="5776" y="18559"/>
                      <a:pt x="6353" y="18681"/>
                    </a:cubicBezTo>
                    <a:cubicBezTo>
                      <a:pt x="6425" y="18692"/>
                      <a:pt x="6489" y="18698"/>
                      <a:pt x="6547" y="18698"/>
                    </a:cubicBezTo>
                    <a:cubicBezTo>
                      <a:pt x="6930" y="18698"/>
                      <a:pt x="7022" y="18468"/>
                      <a:pt x="7022" y="18468"/>
                    </a:cubicBezTo>
                    <a:lnTo>
                      <a:pt x="8208" y="16370"/>
                    </a:lnTo>
                    <a:lnTo>
                      <a:pt x="8208" y="16370"/>
                    </a:lnTo>
                    <a:cubicBezTo>
                      <a:pt x="8208" y="16371"/>
                      <a:pt x="7873" y="18984"/>
                      <a:pt x="8299" y="19258"/>
                    </a:cubicBezTo>
                    <a:cubicBezTo>
                      <a:pt x="8724" y="19501"/>
                      <a:pt x="8968" y="19562"/>
                      <a:pt x="8968" y="19562"/>
                    </a:cubicBezTo>
                    <a:lnTo>
                      <a:pt x="9879" y="18133"/>
                    </a:lnTo>
                    <a:cubicBezTo>
                      <a:pt x="9879" y="18133"/>
                      <a:pt x="10275" y="19106"/>
                      <a:pt x="10548" y="19167"/>
                    </a:cubicBezTo>
                    <a:cubicBezTo>
                      <a:pt x="10564" y="19172"/>
                      <a:pt x="10579" y="19174"/>
                      <a:pt x="10594" y="19174"/>
                    </a:cubicBezTo>
                    <a:cubicBezTo>
                      <a:pt x="10842" y="19174"/>
                      <a:pt x="11004" y="18498"/>
                      <a:pt x="11004" y="18498"/>
                    </a:cubicBezTo>
                    <a:cubicBezTo>
                      <a:pt x="11004" y="18498"/>
                      <a:pt x="11825" y="19136"/>
                      <a:pt x="12189" y="19258"/>
                    </a:cubicBezTo>
                    <a:cubicBezTo>
                      <a:pt x="12219" y="19267"/>
                      <a:pt x="12249" y="19271"/>
                      <a:pt x="12280" y="19271"/>
                    </a:cubicBezTo>
                    <a:cubicBezTo>
                      <a:pt x="12671" y="19271"/>
                      <a:pt x="13193" y="18620"/>
                      <a:pt x="13193" y="18620"/>
                    </a:cubicBezTo>
                    <a:cubicBezTo>
                      <a:pt x="13193" y="18620"/>
                      <a:pt x="15442" y="16492"/>
                      <a:pt x="16262" y="14395"/>
                    </a:cubicBezTo>
                    <a:cubicBezTo>
                      <a:pt x="17083" y="12267"/>
                      <a:pt x="17174" y="10109"/>
                      <a:pt x="17174" y="10109"/>
                    </a:cubicBezTo>
                    <a:lnTo>
                      <a:pt x="15320" y="3300"/>
                    </a:lnTo>
                    <a:cubicBezTo>
                      <a:pt x="15320" y="3300"/>
                      <a:pt x="13679" y="230"/>
                      <a:pt x="10609" y="18"/>
                    </a:cubicBezTo>
                    <a:cubicBezTo>
                      <a:pt x="10407" y="6"/>
                      <a:pt x="10202" y="0"/>
                      <a:pt x="99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43"/>
              <p:cNvSpPr/>
              <p:nvPr/>
            </p:nvSpPr>
            <p:spPr>
              <a:xfrm>
                <a:off x="1828206" y="755611"/>
                <a:ext cx="77892" cy="456760"/>
              </a:xfrm>
              <a:custGeom>
                <a:rect b="b" l="l" r="r" t="t"/>
                <a:pathLst>
                  <a:path extrusionOk="0" fill="none" h="15868" w="2706">
                    <a:moveTo>
                      <a:pt x="152" y="15867"/>
                    </a:moveTo>
                    <a:cubicBezTo>
                      <a:pt x="0" y="11794"/>
                      <a:pt x="699" y="7356"/>
                      <a:pt x="1520" y="4074"/>
                    </a:cubicBezTo>
                    <a:lnTo>
                      <a:pt x="2706" y="1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43"/>
              <p:cNvSpPr/>
              <p:nvPr/>
            </p:nvSpPr>
            <p:spPr>
              <a:xfrm>
                <a:off x="2341794" y="953337"/>
                <a:ext cx="173257" cy="395506"/>
              </a:xfrm>
              <a:custGeom>
                <a:rect b="b" l="l" r="r" t="t"/>
                <a:pathLst>
                  <a:path extrusionOk="0" fill="none" h="13740" w="6019">
                    <a:moveTo>
                      <a:pt x="6019" y="1"/>
                    </a:moveTo>
                    <a:cubicBezTo>
                      <a:pt x="6019" y="1"/>
                      <a:pt x="5472" y="2706"/>
                      <a:pt x="3557" y="7509"/>
                    </a:cubicBezTo>
                    <a:cubicBezTo>
                      <a:pt x="2888" y="9180"/>
                      <a:pt x="1642" y="11521"/>
                      <a:pt x="1" y="13740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43"/>
              <p:cNvSpPr/>
              <p:nvPr/>
            </p:nvSpPr>
            <p:spPr>
              <a:xfrm>
                <a:off x="2371558" y="1018968"/>
                <a:ext cx="216118" cy="312375"/>
              </a:xfrm>
              <a:custGeom>
                <a:rect b="b" l="l" r="r" t="t"/>
                <a:pathLst>
                  <a:path extrusionOk="0" fill="none" h="10852" w="7508">
                    <a:moveTo>
                      <a:pt x="4073" y="943"/>
                    </a:moveTo>
                    <a:cubicBezTo>
                      <a:pt x="4073" y="943"/>
                      <a:pt x="6018" y="1"/>
                      <a:pt x="6748" y="1703"/>
                    </a:cubicBezTo>
                    <a:cubicBezTo>
                      <a:pt x="7508" y="3405"/>
                      <a:pt x="6322" y="7873"/>
                      <a:pt x="4529" y="9362"/>
                    </a:cubicBezTo>
                    <a:cubicBezTo>
                      <a:pt x="2705" y="10852"/>
                      <a:pt x="0" y="10517"/>
                      <a:pt x="0" y="10517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43"/>
              <p:cNvSpPr/>
              <p:nvPr/>
            </p:nvSpPr>
            <p:spPr>
              <a:xfrm>
                <a:off x="1703969" y="829100"/>
                <a:ext cx="170637" cy="306272"/>
              </a:xfrm>
              <a:custGeom>
                <a:rect b="b" l="l" r="r" t="t"/>
                <a:pathLst>
                  <a:path extrusionOk="0" fill="none" h="10640" w="5928">
                    <a:moveTo>
                      <a:pt x="5927" y="1217"/>
                    </a:moveTo>
                    <a:cubicBezTo>
                      <a:pt x="5927" y="1217"/>
                      <a:pt x="4499" y="1"/>
                      <a:pt x="2553" y="730"/>
                    </a:cubicBezTo>
                    <a:cubicBezTo>
                      <a:pt x="578" y="1490"/>
                      <a:pt x="0" y="6049"/>
                      <a:pt x="851" y="7812"/>
                    </a:cubicBezTo>
                    <a:cubicBezTo>
                      <a:pt x="1702" y="9575"/>
                      <a:pt x="4438" y="10639"/>
                      <a:pt x="4438" y="10639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43"/>
              <p:cNvSpPr/>
              <p:nvPr/>
            </p:nvSpPr>
            <p:spPr>
              <a:xfrm>
                <a:off x="1854458" y="767873"/>
                <a:ext cx="115514" cy="184627"/>
              </a:xfrm>
              <a:custGeom>
                <a:rect b="b" l="l" r="r" t="t"/>
                <a:pathLst>
                  <a:path extrusionOk="0" fill="none" h="6414" w="4013">
                    <a:moveTo>
                      <a:pt x="4012" y="0"/>
                    </a:moveTo>
                    <a:cubicBezTo>
                      <a:pt x="4012" y="0"/>
                      <a:pt x="2219" y="5167"/>
                      <a:pt x="0" y="6414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43"/>
              <p:cNvSpPr/>
              <p:nvPr/>
            </p:nvSpPr>
            <p:spPr>
              <a:xfrm>
                <a:off x="2430165" y="914851"/>
                <a:ext cx="32412" cy="206504"/>
              </a:xfrm>
              <a:custGeom>
                <a:rect b="b" l="l" r="r" t="t"/>
                <a:pathLst>
                  <a:path extrusionOk="0" fill="none" h="7174" w="1126">
                    <a:moveTo>
                      <a:pt x="305" y="1"/>
                    </a:moveTo>
                    <a:cubicBezTo>
                      <a:pt x="305" y="1"/>
                      <a:pt x="1" y="5046"/>
                      <a:pt x="1125" y="7174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43"/>
              <p:cNvSpPr/>
              <p:nvPr/>
            </p:nvSpPr>
            <p:spPr>
              <a:xfrm>
                <a:off x="1883330" y="466865"/>
                <a:ext cx="714847" cy="551262"/>
              </a:xfrm>
              <a:custGeom>
                <a:rect b="b" l="l" r="r" t="t"/>
                <a:pathLst>
                  <a:path extrusionOk="0" fill="none" h="19151" w="24834">
                    <a:moveTo>
                      <a:pt x="0" y="11369"/>
                    </a:moveTo>
                    <a:cubicBezTo>
                      <a:pt x="0" y="11369"/>
                      <a:pt x="426" y="8208"/>
                      <a:pt x="1003" y="5320"/>
                    </a:cubicBezTo>
                    <a:cubicBezTo>
                      <a:pt x="1581" y="2463"/>
                      <a:pt x="4408" y="214"/>
                      <a:pt x="6596" y="123"/>
                    </a:cubicBezTo>
                    <a:cubicBezTo>
                      <a:pt x="8754" y="1"/>
                      <a:pt x="16536" y="335"/>
                      <a:pt x="20457" y="2341"/>
                    </a:cubicBezTo>
                    <a:cubicBezTo>
                      <a:pt x="24347" y="4378"/>
                      <a:pt x="24834" y="7752"/>
                      <a:pt x="24621" y="10032"/>
                    </a:cubicBezTo>
                    <a:cubicBezTo>
                      <a:pt x="24408" y="12311"/>
                      <a:pt x="23223" y="16445"/>
                      <a:pt x="23010" y="17296"/>
                    </a:cubicBezTo>
                    <a:cubicBezTo>
                      <a:pt x="22797" y="18147"/>
                      <a:pt x="21612" y="19150"/>
                      <a:pt x="21612" y="19150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43"/>
              <p:cNvSpPr/>
              <p:nvPr/>
            </p:nvSpPr>
            <p:spPr>
              <a:xfrm>
                <a:off x="1894700" y="469970"/>
                <a:ext cx="707852" cy="498168"/>
              </a:xfrm>
              <a:custGeom>
                <a:rect b="b" l="l" r="r" t="t"/>
                <a:pathLst>
                  <a:path extrusionOk="0" h="17128" w="24591">
                    <a:moveTo>
                      <a:pt x="7127" y="0"/>
                    </a:moveTo>
                    <a:cubicBezTo>
                      <a:pt x="6810" y="0"/>
                      <a:pt x="6539" y="6"/>
                      <a:pt x="6323" y="15"/>
                    </a:cubicBezTo>
                    <a:cubicBezTo>
                      <a:pt x="4165" y="136"/>
                      <a:pt x="1338" y="2355"/>
                      <a:pt x="760" y="5243"/>
                    </a:cubicBezTo>
                    <a:cubicBezTo>
                      <a:pt x="456" y="6793"/>
                      <a:pt x="183" y="8434"/>
                      <a:pt x="0" y="9620"/>
                    </a:cubicBezTo>
                    <a:cubicBezTo>
                      <a:pt x="1763" y="9711"/>
                      <a:pt x="3496" y="10075"/>
                      <a:pt x="5259" y="10471"/>
                    </a:cubicBezTo>
                    <a:cubicBezTo>
                      <a:pt x="6140" y="10653"/>
                      <a:pt x="7052" y="10835"/>
                      <a:pt x="7934" y="11109"/>
                    </a:cubicBezTo>
                    <a:cubicBezTo>
                      <a:pt x="8724" y="11383"/>
                      <a:pt x="9514" y="11717"/>
                      <a:pt x="10305" y="12051"/>
                    </a:cubicBezTo>
                    <a:cubicBezTo>
                      <a:pt x="11976" y="12781"/>
                      <a:pt x="13739" y="13297"/>
                      <a:pt x="15502" y="13845"/>
                    </a:cubicBezTo>
                    <a:cubicBezTo>
                      <a:pt x="17113" y="14361"/>
                      <a:pt x="18694" y="14939"/>
                      <a:pt x="20214" y="15668"/>
                    </a:cubicBezTo>
                    <a:cubicBezTo>
                      <a:pt x="21095" y="16063"/>
                      <a:pt x="22007" y="16550"/>
                      <a:pt x="22797" y="17127"/>
                    </a:cubicBezTo>
                    <a:cubicBezTo>
                      <a:pt x="23040" y="16094"/>
                      <a:pt x="24165" y="12142"/>
                      <a:pt x="24378" y="9924"/>
                    </a:cubicBezTo>
                    <a:cubicBezTo>
                      <a:pt x="24591" y="7644"/>
                      <a:pt x="24104" y="4270"/>
                      <a:pt x="20214" y="2264"/>
                    </a:cubicBezTo>
                    <a:cubicBezTo>
                      <a:pt x="16680" y="429"/>
                      <a:pt x="10012" y="0"/>
                      <a:pt x="71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43"/>
              <p:cNvSpPr/>
              <p:nvPr/>
            </p:nvSpPr>
            <p:spPr>
              <a:xfrm>
                <a:off x="1890325" y="748616"/>
                <a:ext cx="655348" cy="216147"/>
              </a:xfrm>
              <a:custGeom>
                <a:rect b="b" l="l" r="r" t="t"/>
                <a:pathLst>
                  <a:path extrusionOk="0" fill="none" h="7509" w="22767">
                    <a:moveTo>
                      <a:pt x="0" y="0"/>
                    </a:moveTo>
                    <a:cubicBezTo>
                      <a:pt x="0" y="0"/>
                      <a:pt x="5684" y="882"/>
                      <a:pt x="12311" y="3070"/>
                    </a:cubicBezTo>
                    <a:cubicBezTo>
                      <a:pt x="18937" y="5228"/>
                      <a:pt x="22767" y="7508"/>
                      <a:pt x="22767" y="7508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43"/>
              <p:cNvSpPr/>
              <p:nvPr/>
            </p:nvSpPr>
            <p:spPr>
              <a:xfrm>
                <a:off x="1551723" y="345247"/>
                <a:ext cx="27144" cy="91911"/>
              </a:xfrm>
              <a:custGeom>
                <a:rect b="b" l="l" r="r" t="t"/>
                <a:pathLst>
                  <a:path extrusionOk="0" fill="none" h="3193" w="943">
                    <a:moveTo>
                      <a:pt x="183" y="1"/>
                    </a:moveTo>
                    <a:cubicBezTo>
                      <a:pt x="183" y="1"/>
                      <a:pt x="0" y="1916"/>
                      <a:pt x="943" y="3193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43"/>
              <p:cNvSpPr/>
              <p:nvPr/>
            </p:nvSpPr>
            <p:spPr>
              <a:xfrm>
                <a:off x="1389863" y="394268"/>
                <a:ext cx="334251" cy="279128"/>
              </a:xfrm>
              <a:custGeom>
                <a:rect b="b" l="l" r="r" t="t"/>
                <a:pathLst>
                  <a:path extrusionOk="0" fill="none" h="9697" w="11612">
                    <a:moveTo>
                      <a:pt x="4407" y="0"/>
                    </a:moveTo>
                    <a:lnTo>
                      <a:pt x="10456" y="4286"/>
                    </a:lnTo>
                    <a:cubicBezTo>
                      <a:pt x="10456" y="4286"/>
                      <a:pt x="11611" y="5259"/>
                      <a:pt x="11581" y="6110"/>
                    </a:cubicBezTo>
                    <a:cubicBezTo>
                      <a:pt x="11550" y="6961"/>
                      <a:pt x="10517" y="7751"/>
                      <a:pt x="10031" y="7812"/>
                    </a:cubicBezTo>
                    <a:cubicBezTo>
                      <a:pt x="9514" y="7873"/>
                      <a:pt x="3648" y="7599"/>
                      <a:pt x="3648" y="7599"/>
                    </a:cubicBezTo>
                    <a:cubicBezTo>
                      <a:pt x="3648" y="7599"/>
                      <a:pt x="2432" y="8541"/>
                      <a:pt x="0" y="8967"/>
                    </a:cubicBezTo>
                    <a:lnTo>
                      <a:pt x="0" y="9696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43"/>
              <p:cNvSpPr/>
              <p:nvPr/>
            </p:nvSpPr>
            <p:spPr>
              <a:xfrm>
                <a:off x="1097606" y="200025"/>
                <a:ext cx="718358" cy="506616"/>
              </a:xfrm>
              <a:custGeom>
                <a:rect b="b" l="l" r="r" t="t"/>
                <a:pathLst>
                  <a:path extrusionOk="0" fill="none" h="17600" w="24956">
                    <a:moveTo>
                      <a:pt x="20731" y="11156"/>
                    </a:moveTo>
                    <a:lnTo>
                      <a:pt x="23679" y="7508"/>
                    </a:lnTo>
                    <a:lnTo>
                      <a:pt x="24317" y="6627"/>
                    </a:lnTo>
                    <a:cubicBezTo>
                      <a:pt x="24956" y="5745"/>
                      <a:pt x="24682" y="5350"/>
                      <a:pt x="24074" y="4833"/>
                    </a:cubicBezTo>
                    <a:cubicBezTo>
                      <a:pt x="23466" y="4286"/>
                      <a:pt x="20062" y="2189"/>
                      <a:pt x="18512" y="1095"/>
                    </a:cubicBezTo>
                    <a:cubicBezTo>
                      <a:pt x="16962" y="0"/>
                      <a:pt x="15533" y="973"/>
                      <a:pt x="15533" y="973"/>
                    </a:cubicBezTo>
                    <a:lnTo>
                      <a:pt x="6536" y="5228"/>
                    </a:lnTo>
                    <a:cubicBezTo>
                      <a:pt x="6536" y="5228"/>
                      <a:pt x="4348" y="6961"/>
                      <a:pt x="3192" y="8693"/>
                    </a:cubicBezTo>
                    <a:cubicBezTo>
                      <a:pt x="2068" y="10426"/>
                      <a:pt x="1" y="17599"/>
                      <a:pt x="1" y="17599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43"/>
              <p:cNvSpPr/>
              <p:nvPr/>
            </p:nvSpPr>
            <p:spPr>
              <a:xfrm>
                <a:off x="1587590" y="382006"/>
                <a:ext cx="73517" cy="55152"/>
              </a:xfrm>
              <a:custGeom>
                <a:rect b="b" l="l" r="r" t="t"/>
                <a:pathLst>
                  <a:path extrusionOk="0" fill="none" h="1916" w="2554">
                    <a:moveTo>
                      <a:pt x="1" y="1916"/>
                    </a:moveTo>
                    <a:cubicBezTo>
                      <a:pt x="1" y="1916"/>
                      <a:pt x="1064" y="335"/>
                      <a:pt x="2554" y="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43"/>
              <p:cNvSpPr/>
              <p:nvPr/>
            </p:nvSpPr>
            <p:spPr>
              <a:xfrm>
                <a:off x="1452845" y="619111"/>
                <a:ext cx="197753" cy="62147"/>
              </a:xfrm>
              <a:custGeom>
                <a:rect b="b" l="l" r="r" t="t"/>
                <a:pathLst>
                  <a:path extrusionOk="0" fill="none" h="2159" w="6870">
                    <a:moveTo>
                      <a:pt x="1" y="548"/>
                    </a:moveTo>
                    <a:cubicBezTo>
                      <a:pt x="1" y="548"/>
                      <a:pt x="1824" y="1581"/>
                      <a:pt x="3071" y="1885"/>
                    </a:cubicBezTo>
                    <a:cubicBezTo>
                      <a:pt x="4317" y="2159"/>
                      <a:pt x="6870" y="1"/>
                      <a:pt x="6870" y="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43"/>
              <p:cNvSpPr/>
              <p:nvPr/>
            </p:nvSpPr>
            <p:spPr>
              <a:xfrm>
                <a:off x="1716202" y="390756"/>
                <a:ext cx="81404" cy="156648"/>
              </a:xfrm>
              <a:custGeom>
                <a:rect b="b" l="l" r="r" t="t"/>
                <a:pathLst>
                  <a:path extrusionOk="0" fill="none" h="5442" w="2828">
                    <a:moveTo>
                      <a:pt x="2827" y="1"/>
                    </a:moveTo>
                    <a:cubicBezTo>
                      <a:pt x="2827" y="1"/>
                      <a:pt x="2584" y="2949"/>
                      <a:pt x="2432" y="3982"/>
                    </a:cubicBezTo>
                    <a:cubicBezTo>
                      <a:pt x="2280" y="5016"/>
                      <a:pt x="1" y="5441"/>
                      <a:pt x="1" y="544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43"/>
              <p:cNvSpPr/>
              <p:nvPr/>
            </p:nvSpPr>
            <p:spPr>
              <a:xfrm>
                <a:off x="514904" y="664176"/>
                <a:ext cx="1644026" cy="1968664"/>
              </a:xfrm>
              <a:custGeom>
                <a:rect b="b" l="l" r="r" t="t"/>
                <a:pathLst>
                  <a:path extrusionOk="0" fill="none" h="68392" w="57114">
                    <a:moveTo>
                      <a:pt x="34287" y="38391"/>
                    </a:moveTo>
                    <a:cubicBezTo>
                      <a:pt x="34287" y="38391"/>
                      <a:pt x="28816" y="36324"/>
                      <a:pt x="24986" y="34105"/>
                    </a:cubicBezTo>
                    <a:cubicBezTo>
                      <a:pt x="24226" y="31217"/>
                      <a:pt x="23162" y="31156"/>
                      <a:pt x="23162" y="31156"/>
                    </a:cubicBezTo>
                    <a:lnTo>
                      <a:pt x="29241" y="10335"/>
                    </a:lnTo>
                    <a:lnTo>
                      <a:pt x="30822" y="8816"/>
                    </a:lnTo>
                    <a:cubicBezTo>
                      <a:pt x="30822" y="8816"/>
                      <a:pt x="31308" y="7752"/>
                      <a:pt x="31977" y="5351"/>
                    </a:cubicBezTo>
                    <a:cubicBezTo>
                      <a:pt x="32645" y="2980"/>
                      <a:pt x="32797" y="791"/>
                      <a:pt x="32797" y="791"/>
                    </a:cubicBezTo>
                    <a:cubicBezTo>
                      <a:pt x="32797" y="791"/>
                      <a:pt x="30092" y="1"/>
                      <a:pt x="23314" y="1065"/>
                    </a:cubicBezTo>
                    <a:cubicBezTo>
                      <a:pt x="16536" y="2129"/>
                      <a:pt x="14651" y="3132"/>
                      <a:pt x="14651" y="3132"/>
                    </a:cubicBezTo>
                    <a:cubicBezTo>
                      <a:pt x="13648" y="5472"/>
                      <a:pt x="13283" y="7752"/>
                      <a:pt x="13405" y="9940"/>
                    </a:cubicBezTo>
                    <a:lnTo>
                      <a:pt x="3253" y="35685"/>
                    </a:lnTo>
                    <a:cubicBezTo>
                      <a:pt x="3253" y="35685"/>
                      <a:pt x="1703" y="38147"/>
                      <a:pt x="851" y="40792"/>
                    </a:cubicBezTo>
                    <a:cubicBezTo>
                      <a:pt x="0" y="43467"/>
                      <a:pt x="548" y="49485"/>
                      <a:pt x="3891" y="52525"/>
                    </a:cubicBezTo>
                    <a:cubicBezTo>
                      <a:pt x="7235" y="55564"/>
                      <a:pt x="50579" y="65048"/>
                      <a:pt x="57114" y="6839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43"/>
              <p:cNvSpPr/>
              <p:nvPr/>
            </p:nvSpPr>
            <p:spPr>
              <a:xfrm>
                <a:off x="1857941" y="2534372"/>
                <a:ext cx="262519" cy="162779"/>
              </a:xfrm>
              <a:custGeom>
                <a:rect b="b" l="l" r="r" t="t"/>
                <a:pathLst>
                  <a:path extrusionOk="0" fill="none" h="5655" w="9120">
                    <a:moveTo>
                      <a:pt x="1" y="1"/>
                    </a:moveTo>
                    <a:cubicBezTo>
                      <a:pt x="1" y="1"/>
                      <a:pt x="7661" y="3648"/>
                      <a:pt x="9119" y="5654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43"/>
              <p:cNvSpPr/>
              <p:nvPr/>
            </p:nvSpPr>
            <p:spPr>
              <a:xfrm>
                <a:off x="1866692" y="1808175"/>
                <a:ext cx="605492" cy="282640"/>
              </a:xfrm>
              <a:custGeom>
                <a:rect b="b" l="l" r="r" t="t"/>
                <a:pathLst>
                  <a:path extrusionOk="0" fill="none" h="9819" w="21035">
                    <a:moveTo>
                      <a:pt x="1" y="0"/>
                    </a:moveTo>
                    <a:cubicBezTo>
                      <a:pt x="1" y="0"/>
                      <a:pt x="10730" y="639"/>
                      <a:pt x="13192" y="943"/>
                    </a:cubicBezTo>
                    <a:cubicBezTo>
                      <a:pt x="15655" y="1277"/>
                      <a:pt x="19758" y="4712"/>
                      <a:pt x="21035" y="9818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43"/>
              <p:cNvSpPr/>
              <p:nvPr/>
            </p:nvSpPr>
            <p:spPr>
              <a:xfrm>
                <a:off x="1977804" y="1676943"/>
                <a:ext cx="330768" cy="157512"/>
              </a:xfrm>
              <a:custGeom>
                <a:rect b="b" l="l" r="r" t="t"/>
                <a:pathLst>
                  <a:path extrusionOk="0" fill="none" h="5472" w="11491">
                    <a:moveTo>
                      <a:pt x="1" y="4559"/>
                    </a:moveTo>
                    <a:cubicBezTo>
                      <a:pt x="1" y="4559"/>
                      <a:pt x="7357" y="243"/>
                      <a:pt x="8816" y="122"/>
                    </a:cubicBezTo>
                    <a:cubicBezTo>
                      <a:pt x="10244" y="0"/>
                      <a:pt x="10852" y="1155"/>
                      <a:pt x="11126" y="1824"/>
                    </a:cubicBezTo>
                    <a:cubicBezTo>
                      <a:pt x="11399" y="2493"/>
                      <a:pt x="11491" y="4316"/>
                      <a:pt x="11491" y="4316"/>
                    </a:cubicBezTo>
                    <a:cubicBezTo>
                      <a:pt x="11491" y="4316"/>
                      <a:pt x="11156" y="5137"/>
                      <a:pt x="8998" y="547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43"/>
              <p:cNvSpPr/>
              <p:nvPr/>
            </p:nvSpPr>
            <p:spPr>
              <a:xfrm>
                <a:off x="2188685" y="1504576"/>
                <a:ext cx="37651" cy="175876"/>
              </a:xfrm>
              <a:custGeom>
                <a:rect b="b" l="l" r="r" t="t"/>
                <a:pathLst>
                  <a:path extrusionOk="0" fill="none" h="6110" w="1308">
                    <a:moveTo>
                      <a:pt x="1307" y="0"/>
                    </a:moveTo>
                    <a:cubicBezTo>
                      <a:pt x="669" y="1733"/>
                      <a:pt x="0" y="4347"/>
                      <a:pt x="882" y="6110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43"/>
              <p:cNvSpPr/>
              <p:nvPr/>
            </p:nvSpPr>
            <p:spPr>
              <a:xfrm>
                <a:off x="2308547" y="1788054"/>
                <a:ext cx="426997" cy="3245163"/>
              </a:xfrm>
              <a:custGeom>
                <a:rect b="b" l="l" r="r" t="t"/>
                <a:pathLst>
                  <a:path extrusionOk="0" fill="none" h="112738" w="14834">
                    <a:moveTo>
                      <a:pt x="1" y="0"/>
                    </a:moveTo>
                    <a:cubicBezTo>
                      <a:pt x="1" y="0"/>
                      <a:pt x="4317" y="3800"/>
                      <a:pt x="7174" y="7721"/>
                    </a:cubicBezTo>
                    <a:cubicBezTo>
                      <a:pt x="10062" y="11642"/>
                      <a:pt x="10761" y="15137"/>
                      <a:pt x="9575" y="21855"/>
                    </a:cubicBezTo>
                    <a:cubicBezTo>
                      <a:pt x="8390" y="28542"/>
                      <a:pt x="1186" y="47691"/>
                      <a:pt x="1186" y="47691"/>
                    </a:cubicBezTo>
                    <a:cubicBezTo>
                      <a:pt x="1186" y="47691"/>
                      <a:pt x="2189" y="54226"/>
                      <a:pt x="1551" y="57083"/>
                    </a:cubicBezTo>
                    <a:cubicBezTo>
                      <a:pt x="3678" y="65381"/>
                      <a:pt x="14104" y="92737"/>
                      <a:pt x="14834" y="112737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43"/>
              <p:cNvSpPr/>
              <p:nvPr/>
            </p:nvSpPr>
            <p:spPr>
              <a:xfrm>
                <a:off x="1055608" y="1560564"/>
                <a:ext cx="126021" cy="43782"/>
              </a:xfrm>
              <a:custGeom>
                <a:rect b="b" l="l" r="r" t="t"/>
                <a:pathLst>
                  <a:path extrusionOk="0" fill="none" h="1521" w="4378">
                    <a:moveTo>
                      <a:pt x="4378" y="0"/>
                    </a:moveTo>
                    <a:cubicBezTo>
                      <a:pt x="4378" y="0"/>
                      <a:pt x="3527" y="1247"/>
                      <a:pt x="1" y="1520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43"/>
              <p:cNvSpPr/>
              <p:nvPr/>
            </p:nvSpPr>
            <p:spPr>
              <a:xfrm>
                <a:off x="1157997" y="1645423"/>
                <a:ext cx="82268" cy="120782"/>
              </a:xfrm>
              <a:custGeom>
                <a:rect b="b" l="l" r="r" t="t"/>
                <a:pathLst>
                  <a:path extrusionOk="0" fill="none" h="4196" w="2858">
                    <a:moveTo>
                      <a:pt x="2645" y="1"/>
                    </a:moveTo>
                    <a:cubicBezTo>
                      <a:pt x="2645" y="1"/>
                      <a:pt x="2857" y="1764"/>
                      <a:pt x="0" y="4195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43"/>
              <p:cNvSpPr/>
              <p:nvPr/>
            </p:nvSpPr>
            <p:spPr>
              <a:xfrm>
                <a:off x="1311106" y="2404895"/>
                <a:ext cx="181144" cy="2686936"/>
              </a:xfrm>
              <a:custGeom>
                <a:rect b="b" l="l" r="r" t="t"/>
                <a:pathLst>
                  <a:path extrusionOk="0" fill="none" h="93345" w="6293">
                    <a:moveTo>
                      <a:pt x="2159" y="0"/>
                    </a:moveTo>
                    <a:cubicBezTo>
                      <a:pt x="2159" y="0"/>
                      <a:pt x="0" y="36627"/>
                      <a:pt x="1490" y="55138"/>
                    </a:cubicBezTo>
                    <a:cubicBezTo>
                      <a:pt x="2979" y="73649"/>
                      <a:pt x="6292" y="93345"/>
                      <a:pt x="6292" y="93345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43"/>
              <p:cNvSpPr/>
              <p:nvPr/>
            </p:nvSpPr>
            <p:spPr>
              <a:xfrm>
                <a:off x="2072306" y="3160827"/>
                <a:ext cx="270378" cy="420894"/>
              </a:xfrm>
              <a:custGeom>
                <a:rect b="b" l="l" r="r" t="t"/>
                <a:pathLst>
                  <a:path extrusionOk="0" fill="none" h="14622" w="9393">
                    <a:moveTo>
                      <a:pt x="9393" y="1"/>
                    </a:moveTo>
                    <a:cubicBezTo>
                      <a:pt x="9393" y="1"/>
                      <a:pt x="5898" y="7904"/>
                      <a:pt x="1" y="1462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43"/>
              <p:cNvSpPr/>
              <p:nvPr/>
            </p:nvSpPr>
            <p:spPr>
              <a:xfrm>
                <a:off x="2308547" y="3431208"/>
                <a:ext cx="44646" cy="423485"/>
              </a:xfrm>
              <a:custGeom>
                <a:rect b="b" l="l" r="r" t="t"/>
                <a:pathLst>
                  <a:path extrusionOk="0" fill="none" h="14712" w="1551">
                    <a:moveTo>
                      <a:pt x="1551" y="0"/>
                    </a:moveTo>
                    <a:cubicBezTo>
                      <a:pt x="1551" y="0"/>
                      <a:pt x="1" y="9149"/>
                      <a:pt x="396" y="14712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43"/>
              <p:cNvSpPr/>
              <p:nvPr/>
            </p:nvSpPr>
            <p:spPr>
              <a:xfrm>
                <a:off x="1398614" y="2481004"/>
                <a:ext cx="280884" cy="1027193"/>
              </a:xfrm>
              <a:custGeom>
                <a:rect b="b" l="l" r="r" t="t"/>
                <a:pathLst>
                  <a:path extrusionOk="0" fill="none" h="35685" w="9758">
                    <a:moveTo>
                      <a:pt x="9240" y="1"/>
                    </a:moveTo>
                    <a:lnTo>
                      <a:pt x="5836" y="5259"/>
                    </a:lnTo>
                    <a:lnTo>
                      <a:pt x="9757" y="15016"/>
                    </a:lnTo>
                    <a:cubicBezTo>
                      <a:pt x="9757" y="15016"/>
                      <a:pt x="1125" y="27539"/>
                      <a:pt x="0" y="35685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43"/>
              <p:cNvSpPr/>
              <p:nvPr/>
            </p:nvSpPr>
            <p:spPr>
              <a:xfrm>
                <a:off x="625152" y="2495886"/>
                <a:ext cx="253740" cy="2647587"/>
              </a:xfrm>
              <a:custGeom>
                <a:rect b="b" l="l" r="r" t="t"/>
                <a:pathLst>
                  <a:path extrusionOk="0" fill="none" h="91978" w="8815">
                    <a:moveTo>
                      <a:pt x="8815" y="0"/>
                    </a:moveTo>
                    <a:cubicBezTo>
                      <a:pt x="8481" y="13891"/>
                      <a:pt x="7934" y="41825"/>
                      <a:pt x="8724" y="44834"/>
                    </a:cubicBezTo>
                    <a:cubicBezTo>
                      <a:pt x="8511" y="50366"/>
                      <a:pt x="7295" y="55351"/>
                      <a:pt x="7295" y="55351"/>
                    </a:cubicBezTo>
                    <a:cubicBezTo>
                      <a:pt x="7295" y="55351"/>
                      <a:pt x="0" y="81248"/>
                      <a:pt x="426" y="91977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43"/>
              <p:cNvSpPr/>
              <p:nvPr/>
            </p:nvSpPr>
            <p:spPr>
              <a:xfrm>
                <a:off x="941013" y="2334889"/>
                <a:ext cx="169745" cy="2067511"/>
              </a:xfrm>
              <a:custGeom>
                <a:rect b="b" l="l" r="r" t="t"/>
                <a:pathLst>
                  <a:path extrusionOk="0" fill="none" h="71826" w="5897">
                    <a:moveTo>
                      <a:pt x="5897" y="1"/>
                    </a:moveTo>
                    <a:cubicBezTo>
                      <a:pt x="5897" y="1"/>
                      <a:pt x="3496" y="13587"/>
                      <a:pt x="2006" y="29788"/>
                    </a:cubicBezTo>
                    <a:cubicBezTo>
                      <a:pt x="0" y="51582"/>
                      <a:pt x="61" y="71825"/>
                      <a:pt x="61" y="71825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43"/>
              <p:cNvSpPr/>
              <p:nvPr/>
            </p:nvSpPr>
            <p:spPr>
              <a:xfrm>
                <a:off x="1006615" y="2667360"/>
                <a:ext cx="349133" cy="1344806"/>
              </a:xfrm>
              <a:custGeom>
                <a:rect b="b" l="l" r="r" t="t"/>
                <a:pathLst>
                  <a:path extrusionOk="0" fill="none" h="46719" w="12129">
                    <a:moveTo>
                      <a:pt x="1855" y="1"/>
                    </a:moveTo>
                    <a:lnTo>
                      <a:pt x="2919" y="10457"/>
                    </a:lnTo>
                    <a:cubicBezTo>
                      <a:pt x="2919" y="10457"/>
                      <a:pt x="2554" y="13436"/>
                      <a:pt x="2372" y="19089"/>
                    </a:cubicBezTo>
                    <a:cubicBezTo>
                      <a:pt x="2189" y="24743"/>
                      <a:pt x="1490" y="35199"/>
                      <a:pt x="1186" y="36476"/>
                    </a:cubicBezTo>
                    <a:cubicBezTo>
                      <a:pt x="852" y="37752"/>
                      <a:pt x="1" y="40214"/>
                      <a:pt x="1186" y="41764"/>
                    </a:cubicBezTo>
                    <a:cubicBezTo>
                      <a:pt x="2341" y="43284"/>
                      <a:pt x="8907" y="46354"/>
                      <a:pt x="12129" y="46719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43"/>
              <p:cNvSpPr/>
              <p:nvPr/>
            </p:nvSpPr>
            <p:spPr>
              <a:xfrm>
                <a:off x="717006" y="3869551"/>
                <a:ext cx="323774" cy="1252925"/>
              </a:xfrm>
              <a:custGeom>
                <a:rect b="b" l="l" r="r" t="t"/>
                <a:pathLst>
                  <a:path extrusionOk="0" fill="none" h="43527" w="11248">
                    <a:moveTo>
                      <a:pt x="11247" y="0"/>
                    </a:moveTo>
                    <a:lnTo>
                      <a:pt x="11247" y="10730"/>
                    </a:lnTo>
                    <a:cubicBezTo>
                      <a:pt x="8846" y="16870"/>
                      <a:pt x="639" y="34894"/>
                      <a:pt x="1" y="43527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43"/>
              <p:cNvSpPr/>
              <p:nvPr/>
            </p:nvSpPr>
            <p:spPr>
              <a:xfrm>
                <a:off x="1605955" y="4270271"/>
                <a:ext cx="563495" cy="58664"/>
              </a:xfrm>
              <a:custGeom>
                <a:rect b="b" l="l" r="r" t="t"/>
                <a:pathLst>
                  <a:path extrusionOk="0" fill="none" h="2038" w="19576">
                    <a:moveTo>
                      <a:pt x="1" y="1"/>
                    </a:moveTo>
                    <a:cubicBezTo>
                      <a:pt x="1" y="1"/>
                      <a:pt x="6050" y="2037"/>
                      <a:pt x="19576" y="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43"/>
              <p:cNvSpPr/>
              <p:nvPr/>
            </p:nvSpPr>
            <p:spPr>
              <a:xfrm>
                <a:off x="1598096" y="4296524"/>
                <a:ext cx="606356" cy="242370"/>
              </a:xfrm>
              <a:custGeom>
                <a:rect b="b" l="l" r="r" t="t"/>
                <a:pathLst>
                  <a:path extrusionOk="0" fill="none" h="8420" w="21065">
                    <a:moveTo>
                      <a:pt x="0" y="639"/>
                    </a:moveTo>
                    <a:lnTo>
                      <a:pt x="1064" y="5168"/>
                    </a:lnTo>
                    <a:lnTo>
                      <a:pt x="13192" y="8420"/>
                    </a:lnTo>
                    <a:lnTo>
                      <a:pt x="21064" y="3769"/>
                    </a:lnTo>
                    <a:lnTo>
                      <a:pt x="20153" y="0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43"/>
              <p:cNvSpPr/>
              <p:nvPr/>
            </p:nvSpPr>
            <p:spPr>
              <a:xfrm>
                <a:off x="286550" y="2043524"/>
                <a:ext cx="588855" cy="689487"/>
              </a:xfrm>
              <a:custGeom>
                <a:rect b="b" l="l" r="r" t="t"/>
                <a:pathLst>
                  <a:path extrusionOk="0" fill="none" h="23953" w="20457">
                    <a:moveTo>
                      <a:pt x="9088" y="1"/>
                    </a:moveTo>
                    <a:cubicBezTo>
                      <a:pt x="9088" y="1"/>
                      <a:pt x="2705" y="5168"/>
                      <a:pt x="1338" y="8846"/>
                    </a:cubicBezTo>
                    <a:cubicBezTo>
                      <a:pt x="0" y="12493"/>
                      <a:pt x="760" y="20427"/>
                      <a:pt x="2523" y="22190"/>
                    </a:cubicBezTo>
                    <a:cubicBezTo>
                      <a:pt x="3648" y="23314"/>
                      <a:pt x="8085" y="23953"/>
                      <a:pt x="11216" y="23709"/>
                    </a:cubicBezTo>
                    <a:cubicBezTo>
                      <a:pt x="12675" y="23588"/>
                      <a:pt x="14104" y="23345"/>
                      <a:pt x="15380" y="22615"/>
                    </a:cubicBezTo>
                    <a:lnTo>
                      <a:pt x="20456" y="19880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43"/>
              <p:cNvSpPr/>
              <p:nvPr/>
            </p:nvSpPr>
            <p:spPr>
              <a:xfrm>
                <a:off x="700397" y="2329650"/>
                <a:ext cx="392858" cy="250257"/>
              </a:xfrm>
              <a:custGeom>
                <a:rect b="b" l="l" r="r" t="t"/>
                <a:pathLst>
                  <a:path extrusionOk="0" fill="none" h="8694" w="13648">
                    <a:moveTo>
                      <a:pt x="13648" y="0"/>
                    </a:moveTo>
                    <a:cubicBezTo>
                      <a:pt x="13648" y="0"/>
                      <a:pt x="7751" y="6049"/>
                      <a:pt x="0" y="8693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43"/>
              <p:cNvSpPr/>
              <p:nvPr/>
            </p:nvSpPr>
            <p:spPr>
              <a:xfrm>
                <a:off x="1205234" y="1465198"/>
                <a:ext cx="324637" cy="113758"/>
              </a:xfrm>
              <a:custGeom>
                <a:rect b="b" l="l" r="r" t="t"/>
                <a:pathLst>
                  <a:path extrusionOk="0" fill="none" h="3952" w="11278">
                    <a:moveTo>
                      <a:pt x="11277" y="1216"/>
                    </a:moveTo>
                    <a:cubicBezTo>
                      <a:pt x="11277" y="1216"/>
                      <a:pt x="9119" y="0"/>
                      <a:pt x="7721" y="0"/>
                    </a:cubicBezTo>
                    <a:cubicBezTo>
                      <a:pt x="6353" y="0"/>
                      <a:pt x="5928" y="578"/>
                      <a:pt x="5928" y="578"/>
                    </a:cubicBezTo>
                    <a:lnTo>
                      <a:pt x="2463" y="2706"/>
                    </a:lnTo>
                    <a:lnTo>
                      <a:pt x="1" y="3952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43"/>
              <p:cNvSpPr/>
              <p:nvPr/>
            </p:nvSpPr>
            <p:spPr>
              <a:xfrm>
                <a:off x="1485229" y="1633189"/>
                <a:ext cx="140010" cy="389375"/>
              </a:xfrm>
              <a:custGeom>
                <a:rect b="b" l="l" r="r" t="t"/>
                <a:pathLst>
                  <a:path extrusionOk="0" fill="none" h="13527" w="4864">
                    <a:moveTo>
                      <a:pt x="0" y="0"/>
                    </a:moveTo>
                    <a:cubicBezTo>
                      <a:pt x="0" y="0"/>
                      <a:pt x="243" y="3678"/>
                      <a:pt x="1672" y="5623"/>
                    </a:cubicBezTo>
                    <a:cubicBezTo>
                      <a:pt x="1946" y="6231"/>
                      <a:pt x="2432" y="7204"/>
                      <a:pt x="2432" y="7204"/>
                    </a:cubicBezTo>
                    <a:lnTo>
                      <a:pt x="2432" y="9210"/>
                    </a:lnTo>
                    <a:cubicBezTo>
                      <a:pt x="2432" y="9210"/>
                      <a:pt x="1277" y="12128"/>
                      <a:pt x="2128" y="13283"/>
                    </a:cubicBezTo>
                    <a:cubicBezTo>
                      <a:pt x="2736" y="13526"/>
                      <a:pt x="3070" y="13405"/>
                      <a:pt x="3070" y="13405"/>
                    </a:cubicBezTo>
                    <a:lnTo>
                      <a:pt x="4742" y="9058"/>
                    </a:lnTo>
                    <a:cubicBezTo>
                      <a:pt x="4742" y="9058"/>
                      <a:pt x="4864" y="7295"/>
                      <a:pt x="4742" y="6475"/>
                    </a:cubicBezTo>
                    <a:cubicBezTo>
                      <a:pt x="4620" y="5684"/>
                      <a:pt x="4377" y="3557"/>
                      <a:pt x="4377" y="3557"/>
                    </a:cubicBezTo>
                    <a:lnTo>
                      <a:pt x="4803" y="2584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43"/>
              <p:cNvSpPr/>
              <p:nvPr/>
            </p:nvSpPr>
            <p:spPr>
              <a:xfrm>
                <a:off x="1598096" y="1712809"/>
                <a:ext cx="215254" cy="337734"/>
              </a:xfrm>
              <a:custGeom>
                <a:rect b="b" l="l" r="r" t="t"/>
                <a:pathLst>
                  <a:path extrusionOk="0" fill="none" h="11733" w="7478">
                    <a:moveTo>
                      <a:pt x="7326" y="0"/>
                    </a:moveTo>
                    <a:cubicBezTo>
                      <a:pt x="7326" y="0"/>
                      <a:pt x="6961" y="517"/>
                      <a:pt x="6991" y="1034"/>
                    </a:cubicBezTo>
                    <a:cubicBezTo>
                      <a:pt x="7022" y="1520"/>
                      <a:pt x="7478" y="3222"/>
                      <a:pt x="6991" y="4225"/>
                    </a:cubicBezTo>
                    <a:cubicBezTo>
                      <a:pt x="6505" y="5198"/>
                      <a:pt x="2949" y="11429"/>
                      <a:pt x="2949" y="11429"/>
                    </a:cubicBezTo>
                    <a:cubicBezTo>
                      <a:pt x="2949" y="11429"/>
                      <a:pt x="2067" y="11338"/>
                      <a:pt x="1946" y="10517"/>
                    </a:cubicBezTo>
                    <a:cubicBezTo>
                      <a:pt x="1550" y="11186"/>
                      <a:pt x="1125" y="11733"/>
                      <a:pt x="1125" y="11733"/>
                    </a:cubicBezTo>
                    <a:cubicBezTo>
                      <a:pt x="1125" y="11733"/>
                      <a:pt x="0" y="11672"/>
                      <a:pt x="61" y="10213"/>
                    </a:cubicBezTo>
                    <a:cubicBezTo>
                      <a:pt x="91" y="8754"/>
                      <a:pt x="912" y="6778"/>
                      <a:pt x="912" y="6778"/>
                    </a:cubicBezTo>
                    <a:lnTo>
                      <a:pt x="973" y="3617"/>
                    </a:lnTo>
                    <a:lnTo>
                      <a:pt x="517" y="1550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43"/>
              <p:cNvSpPr/>
              <p:nvPr/>
            </p:nvSpPr>
            <p:spPr>
              <a:xfrm>
                <a:off x="1654084" y="1712809"/>
                <a:ext cx="69142" cy="302761"/>
              </a:xfrm>
              <a:custGeom>
                <a:rect b="b" l="l" r="r" t="t"/>
                <a:pathLst>
                  <a:path extrusionOk="0" fill="none" h="10518" w="2402">
                    <a:moveTo>
                      <a:pt x="2402" y="0"/>
                    </a:moveTo>
                    <a:cubicBezTo>
                      <a:pt x="2402" y="0"/>
                      <a:pt x="1976" y="1003"/>
                      <a:pt x="2098" y="1520"/>
                    </a:cubicBezTo>
                    <a:cubicBezTo>
                      <a:pt x="2219" y="2006"/>
                      <a:pt x="2219" y="3769"/>
                      <a:pt x="2219" y="3769"/>
                    </a:cubicBezTo>
                    <a:lnTo>
                      <a:pt x="1" y="10517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43"/>
              <p:cNvSpPr/>
              <p:nvPr/>
            </p:nvSpPr>
            <p:spPr>
              <a:xfrm>
                <a:off x="1410848" y="1479188"/>
                <a:ext cx="461136" cy="562632"/>
              </a:xfrm>
              <a:custGeom>
                <a:rect b="b" l="l" r="r" t="t"/>
                <a:pathLst>
                  <a:path extrusionOk="0" fill="none" h="19546" w="16020">
                    <a:moveTo>
                      <a:pt x="1" y="1764"/>
                    </a:moveTo>
                    <a:cubicBezTo>
                      <a:pt x="1" y="1764"/>
                      <a:pt x="973" y="1672"/>
                      <a:pt x="1916" y="1581"/>
                    </a:cubicBezTo>
                    <a:cubicBezTo>
                      <a:pt x="2888" y="1460"/>
                      <a:pt x="4621" y="517"/>
                      <a:pt x="6566" y="517"/>
                    </a:cubicBezTo>
                    <a:cubicBezTo>
                      <a:pt x="8481" y="517"/>
                      <a:pt x="9119" y="1"/>
                      <a:pt x="10669" y="609"/>
                    </a:cubicBezTo>
                    <a:cubicBezTo>
                      <a:pt x="12858" y="1460"/>
                      <a:pt x="13922" y="3466"/>
                      <a:pt x="13922" y="3466"/>
                    </a:cubicBezTo>
                    <a:cubicBezTo>
                      <a:pt x="13922" y="3466"/>
                      <a:pt x="16019" y="9332"/>
                      <a:pt x="15806" y="11004"/>
                    </a:cubicBezTo>
                    <a:cubicBezTo>
                      <a:pt x="15806" y="11004"/>
                      <a:pt x="15594" y="13618"/>
                      <a:pt x="14499" y="15472"/>
                    </a:cubicBezTo>
                    <a:cubicBezTo>
                      <a:pt x="13284" y="17539"/>
                      <a:pt x="11156" y="18937"/>
                      <a:pt x="11065" y="19545"/>
                    </a:cubicBezTo>
                    <a:cubicBezTo>
                      <a:pt x="10214" y="19515"/>
                      <a:pt x="10062" y="18785"/>
                      <a:pt x="10062" y="18785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43"/>
              <p:cNvSpPr/>
              <p:nvPr/>
            </p:nvSpPr>
            <p:spPr>
              <a:xfrm>
                <a:off x="1388107" y="1500201"/>
                <a:ext cx="109383" cy="215254"/>
              </a:xfrm>
              <a:custGeom>
                <a:rect b="b" l="l" r="r" t="t"/>
                <a:pathLst>
                  <a:path extrusionOk="0" fill="none" h="7478" w="3800">
                    <a:moveTo>
                      <a:pt x="973" y="0"/>
                    </a:moveTo>
                    <a:cubicBezTo>
                      <a:pt x="973" y="0"/>
                      <a:pt x="0" y="669"/>
                      <a:pt x="365" y="3465"/>
                    </a:cubicBezTo>
                    <a:cubicBezTo>
                      <a:pt x="760" y="6262"/>
                      <a:pt x="2554" y="7295"/>
                      <a:pt x="3800" y="7477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43"/>
              <p:cNvSpPr/>
              <p:nvPr/>
            </p:nvSpPr>
            <p:spPr>
              <a:xfrm>
                <a:off x="1794959" y="1421444"/>
                <a:ext cx="56908" cy="103281"/>
              </a:xfrm>
              <a:custGeom>
                <a:rect b="b" l="l" r="r" t="t"/>
                <a:pathLst>
                  <a:path extrusionOk="0" fill="none" h="3588" w="1977">
                    <a:moveTo>
                      <a:pt x="1976" y="1"/>
                    </a:moveTo>
                    <a:cubicBezTo>
                      <a:pt x="1642" y="1247"/>
                      <a:pt x="1064" y="2858"/>
                      <a:pt x="0" y="3587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43"/>
              <p:cNvSpPr/>
              <p:nvPr/>
            </p:nvSpPr>
            <p:spPr>
              <a:xfrm>
                <a:off x="2242917" y="1008461"/>
                <a:ext cx="123401" cy="48157"/>
              </a:xfrm>
              <a:custGeom>
                <a:rect b="b" l="l" r="r" t="t"/>
                <a:pathLst>
                  <a:path extrusionOk="0" fill="none" h="1673" w="4287">
                    <a:moveTo>
                      <a:pt x="1" y="487"/>
                    </a:moveTo>
                    <a:cubicBezTo>
                      <a:pt x="639" y="1"/>
                      <a:pt x="1855" y="31"/>
                      <a:pt x="2615" y="335"/>
                    </a:cubicBezTo>
                    <a:cubicBezTo>
                      <a:pt x="3375" y="639"/>
                      <a:pt x="3679" y="1125"/>
                      <a:pt x="4287" y="1673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43"/>
              <p:cNvSpPr/>
              <p:nvPr/>
            </p:nvSpPr>
            <p:spPr>
              <a:xfrm>
                <a:off x="1980452" y="920090"/>
                <a:ext cx="121645" cy="62147"/>
              </a:xfrm>
              <a:custGeom>
                <a:rect b="b" l="l" r="r" t="t"/>
                <a:pathLst>
                  <a:path extrusionOk="0" fill="none" h="2159" w="4226">
                    <a:moveTo>
                      <a:pt x="4225" y="2159"/>
                    </a:moveTo>
                    <a:cubicBezTo>
                      <a:pt x="3860" y="1399"/>
                      <a:pt x="3222" y="761"/>
                      <a:pt x="2462" y="426"/>
                    </a:cubicBezTo>
                    <a:cubicBezTo>
                      <a:pt x="1702" y="62"/>
                      <a:pt x="790" y="1"/>
                      <a:pt x="0" y="244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43"/>
              <p:cNvSpPr/>
              <p:nvPr/>
            </p:nvSpPr>
            <p:spPr>
              <a:xfrm>
                <a:off x="2238541" y="1055986"/>
                <a:ext cx="45538" cy="66608"/>
              </a:xfrm>
              <a:custGeom>
                <a:rect b="b" l="l" r="r" t="t"/>
                <a:pathLst>
                  <a:path extrusionOk="0" h="2314" w="1582">
                    <a:moveTo>
                      <a:pt x="1047" y="1"/>
                    </a:moveTo>
                    <a:cubicBezTo>
                      <a:pt x="757" y="1"/>
                      <a:pt x="402" y="399"/>
                      <a:pt x="214" y="964"/>
                    </a:cubicBezTo>
                    <a:cubicBezTo>
                      <a:pt x="1" y="1602"/>
                      <a:pt x="92" y="2210"/>
                      <a:pt x="426" y="2301"/>
                    </a:cubicBezTo>
                    <a:cubicBezTo>
                      <a:pt x="454" y="2310"/>
                      <a:pt x="483" y="2314"/>
                      <a:pt x="512" y="2314"/>
                    </a:cubicBezTo>
                    <a:cubicBezTo>
                      <a:pt x="806" y="2314"/>
                      <a:pt x="1175" y="1909"/>
                      <a:pt x="1369" y="1329"/>
                    </a:cubicBezTo>
                    <a:cubicBezTo>
                      <a:pt x="1581" y="721"/>
                      <a:pt x="1490" y="113"/>
                      <a:pt x="1156" y="22"/>
                    </a:cubicBezTo>
                    <a:cubicBezTo>
                      <a:pt x="1121" y="8"/>
                      <a:pt x="1084" y="1"/>
                      <a:pt x="10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43"/>
              <p:cNvSpPr/>
              <p:nvPr/>
            </p:nvSpPr>
            <p:spPr>
              <a:xfrm>
                <a:off x="2028552" y="994126"/>
                <a:ext cx="44674" cy="66580"/>
              </a:xfrm>
              <a:custGeom>
                <a:rect b="b" l="l" r="r" t="t"/>
                <a:pathLst>
                  <a:path extrusionOk="0" h="2313" w="1552">
                    <a:moveTo>
                      <a:pt x="1070" y="0"/>
                    </a:moveTo>
                    <a:cubicBezTo>
                      <a:pt x="776" y="0"/>
                      <a:pt x="407" y="402"/>
                      <a:pt x="214" y="955"/>
                    </a:cubicBezTo>
                    <a:cubicBezTo>
                      <a:pt x="1" y="1593"/>
                      <a:pt x="92" y="2201"/>
                      <a:pt x="396" y="2292"/>
                    </a:cubicBezTo>
                    <a:cubicBezTo>
                      <a:pt x="431" y="2306"/>
                      <a:pt x="468" y="2313"/>
                      <a:pt x="505" y="2313"/>
                    </a:cubicBezTo>
                    <a:cubicBezTo>
                      <a:pt x="795" y="2313"/>
                      <a:pt x="1150" y="1915"/>
                      <a:pt x="1338" y="1350"/>
                    </a:cubicBezTo>
                    <a:cubicBezTo>
                      <a:pt x="1551" y="712"/>
                      <a:pt x="1460" y="104"/>
                      <a:pt x="1156" y="13"/>
                    </a:cubicBezTo>
                    <a:cubicBezTo>
                      <a:pt x="1128" y="4"/>
                      <a:pt x="1100" y="0"/>
                      <a:pt x="1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43"/>
              <p:cNvSpPr/>
              <p:nvPr/>
            </p:nvSpPr>
            <p:spPr>
              <a:xfrm>
                <a:off x="2164189" y="1027718"/>
                <a:ext cx="54260" cy="118134"/>
              </a:xfrm>
              <a:custGeom>
                <a:rect b="b" l="l" r="r" t="t"/>
                <a:pathLst>
                  <a:path extrusionOk="0" fill="none" h="4104" w="1885">
                    <a:moveTo>
                      <a:pt x="0" y="4104"/>
                    </a:moveTo>
                    <a:cubicBezTo>
                      <a:pt x="91" y="2919"/>
                      <a:pt x="122" y="2767"/>
                      <a:pt x="335" y="2128"/>
                    </a:cubicBezTo>
                    <a:cubicBezTo>
                      <a:pt x="730" y="882"/>
                      <a:pt x="1885" y="1"/>
                      <a:pt x="1885" y="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43"/>
              <p:cNvSpPr/>
              <p:nvPr/>
            </p:nvSpPr>
            <p:spPr>
              <a:xfrm>
                <a:off x="1815080" y="1210592"/>
                <a:ext cx="29" cy="29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43"/>
              <p:cNvSpPr/>
              <p:nvPr/>
            </p:nvSpPr>
            <p:spPr>
              <a:xfrm>
                <a:off x="1809841" y="1114333"/>
                <a:ext cx="539863" cy="479501"/>
              </a:xfrm>
              <a:custGeom>
                <a:rect b="b" l="l" r="r" t="t"/>
                <a:pathLst>
                  <a:path extrusionOk="0" fill="none" h="16658" w="18755">
                    <a:moveTo>
                      <a:pt x="61" y="4803"/>
                    </a:moveTo>
                    <a:cubicBezTo>
                      <a:pt x="0" y="4165"/>
                      <a:pt x="365" y="3587"/>
                      <a:pt x="942" y="3344"/>
                    </a:cubicBezTo>
                    <a:cubicBezTo>
                      <a:pt x="3404" y="2341"/>
                      <a:pt x="10000" y="1"/>
                      <a:pt x="13222" y="1642"/>
                    </a:cubicBezTo>
                    <a:cubicBezTo>
                      <a:pt x="16414" y="3253"/>
                      <a:pt x="18085" y="7052"/>
                      <a:pt x="18602" y="8511"/>
                    </a:cubicBezTo>
                    <a:cubicBezTo>
                      <a:pt x="18754" y="8876"/>
                      <a:pt x="18693" y="9302"/>
                      <a:pt x="18450" y="9636"/>
                    </a:cubicBezTo>
                    <a:cubicBezTo>
                      <a:pt x="17113" y="11308"/>
                      <a:pt x="12462" y="16657"/>
                      <a:pt x="7113" y="15502"/>
                    </a:cubicBezTo>
                    <a:cubicBezTo>
                      <a:pt x="1520" y="14287"/>
                      <a:pt x="426" y="7934"/>
                      <a:pt x="61" y="4803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43"/>
              <p:cNvSpPr/>
              <p:nvPr/>
            </p:nvSpPr>
            <p:spPr>
              <a:xfrm>
                <a:off x="1803710" y="901725"/>
                <a:ext cx="42890" cy="42890"/>
              </a:xfrm>
              <a:custGeom>
                <a:rect b="b" l="l" r="r" t="t"/>
                <a:pathLst>
                  <a:path extrusionOk="0" fill="none" h="1490" w="1490">
                    <a:moveTo>
                      <a:pt x="0" y="1"/>
                    </a:moveTo>
                    <a:cubicBezTo>
                      <a:pt x="395" y="1"/>
                      <a:pt x="791" y="153"/>
                      <a:pt x="1064" y="426"/>
                    </a:cubicBezTo>
                    <a:cubicBezTo>
                      <a:pt x="1338" y="700"/>
                      <a:pt x="1490" y="1095"/>
                      <a:pt x="1490" y="1490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43"/>
              <p:cNvSpPr/>
              <p:nvPr/>
            </p:nvSpPr>
            <p:spPr>
              <a:xfrm>
                <a:off x="2455554" y="1107339"/>
                <a:ext cx="65630" cy="24525"/>
              </a:xfrm>
              <a:custGeom>
                <a:rect b="b" l="l" r="r" t="t"/>
                <a:pathLst>
                  <a:path extrusionOk="0" fill="none" h="852" w="2280">
                    <a:moveTo>
                      <a:pt x="0" y="852"/>
                    </a:moveTo>
                    <a:cubicBezTo>
                      <a:pt x="334" y="578"/>
                      <a:pt x="669" y="335"/>
                      <a:pt x="1064" y="183"/>
                    </a:cubicBezTo>
                    <a:cubicBezTo>
                      <a:pt x="1459" y="31"/>
                      <a:pt x="1915" y="1"/>
                      <a:pt x="2280" y="183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43"/>
              <p:cNvSpPr/>
              <p:nvPr/>
            </p:nvSpPr>
            <p:spPr>
              <a:xfrm>
                <a:off x="2409181" y="1158087"/>
                <a:ext cx="59499" cy="84023"/>
              </a:xfrm>
              <a:custGeom>
                <a:rect b="b" l="l" r="r" t="t"/>
                <a:pathLst>
                  <a:path extrusionOk="0" fill="none" h="2919" w="2067">
                    <a:moveTo>
                      <a:pt x="1459" y="0"/>
                    </a:moveTo>
                    <a:cubicBezTo>
                      <a:pt x="1368" y="365"/>
                      <a:pt x="1429" y="760"/>
                      <a:pt x="1611" y="1095"/>
                    </a:cubicBezTo>
                    <a:cubicBezTo>
                      <a:pt x="1763" y="1399"/>
                      <a:pt x="2067" y="1703"/>
                      <a:pt x="2006" y="2037"/>
                    </a:cubicBezTo>
                    <a:cubicBezTo>
                      <a:pt x="1976" y="2311"/>
                      <a:pt x="1733" y="2493"/>
                      <a:pt x="1520" y="2584"/>
                    </a:cubicBezTo>
                    <a:cubicBezTo>
                      <a:pt x="1064" y="2827"/>
                      <a:pt x="517" y="2918"/>
                      <a:pt x="0" y="2827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43"/>
              <p:cNvSpPr/>
              <p:nvPr/>
            </p:nvSpPr>
            <p:spPr>
              <a:xfrm>
                <a:off x="1808085" y="972594"/>
                <a:ext cx="33275" cy="62147"/>
              </a:xfrm>
              <a:custGeom>
                <a:rect b="b" l="l" r="r" t="t"/>
                <a:pathLst>
                  <a:path extrusionOk="0" fill="none" h="2159" w="1156">
                    <a:moveTo>
                      <a:pt x="1155" y="1"/>
                    </a:moveTo>
                    <a:cubicBezTo>
                      <a:pt x="730" y="122"/>
                      <a:pt x="274" y="274"/>
                      <a:pt x="122" y="669"/>
                    </a:cubicBezTo>
                    <a:cubicBezTo>
                      <a:pt x="0" y="943"/>
                      <a:pt x="61" y="1247"/>
                      <a:pt x="183" y="1490"/>
                    </a:cubicBezTo>
                    <a:cubicBezTo>
                      <a:pt x="335" y="1764"/>
                      <a:pt x="517" y="1976"/>
                      <a:pt x="730" y="2159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43"/>
              <p:cNvSpPr/>
              <p:nvPr/>
            </p:nvSpPr>
            <p:spPr>
              <a:xfrm>
                <a:off x="1945449" y="707482"/>
                <a:ext cx="575729" cy="178525"/>
              </a:xfrm>
              <a:custGeom>
                <a:rect b="b" l="l" r="r" t="t"/>
                <a:pathLst>
                  <a:path extrusionOk="0" fill="none" h="6202" w="20001">
                    <a:moveTo>
                      <a:pt x="0" y="1"/>
                    </a:moveTo>
                    <a:cubicBezTo>
                      <a:pt x="0" y="1"/>
                      <a:pt x="14378" y="487"/>
                      <a:pt x="20001" y="620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43"/>
              <p:cNvSpPr/>
              <p:nvPr/>
            </p:nvSpPr>
            <p:spPr>
              <a:xfrm>
                <a:off x="1255983" y="4829369"/>
                <a:ext cx="190758" cy="247637"/>
              </a:xfrm>
              <a:custGeom>
                <a:rect b="b" l="l" r="r" t="t"/>
                <a:pathLst>
                  <a:path extrusionOk="0" fill="none" h="8603" w="6627">
                    <a:moveTo>
                      <a:pt x="1" y="0"/>
                    </a:moveTo>
                    <a:cubicBezTo>
                      <a:pt x="1" y="0"/>
                      <a:pt x="3770" y="1277"/>
                      <a:pt x="4955" y="3253"/>
                    </a:cubicBezTo>
                    <a:cubicBezTo>
                      <a:pt x="6171" y="5259"/>
                      <a:pt x="6627" y="8602"/>
                      <a:pt x="6627" y="8602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43"/>
              <p:cNvSpPr/>
              <p:nvPr/>
            </p:nvSpPr>
            <p:spPr>
              <a:xfrm>
                <a:off x="1290986" y="4737486"/>
                <a:ext cx="116378" cy="202157"/>
              </a:xfrm>
              <a:custGeom>
                <a:rect b="b" l="l" r="r" t="t"/>
                <a:pathLst>
                  <a:path extrusionOk="0" fill="none" h="7023" w="4043">
                    <a:moveTo>
                      <a:pt x="0" y="1"/>
                    </a:moveTo>
                    <a:cubicBezTo>
                      <a:pt x="0" y="1"/>
                      <a:pt x="3162" y="2919"/>
                      <a:pt x="4043" y="7022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43"/>
              <p:cNvSpPr/>
              <p:nvPr/>
            </p:nvSpPr>
            <p:spPr>
              <a:xfrm>
                <a:off x="1246368" y="1578929"/>
                <a:ext cx="18394" cy="77029"/>
              </a:xfrm>
              <a:custGeom>
                <a:rect b="b" l="l" r="r" t="t"/>
                <a:pathLst>
                  <a:path extrusionOk="0" fill="none" h="2676" w="639">
                    <a:moveTo>
                      <a:pt x="335" y="1"/>
                    </a:moveTo>
                    <a:cubicBezTo>
                      <a:pt x="335" y="1"/>
                      <a:pt x="0" y="1703"/>
                      <a:pt x="639" y="2676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43"/>
              <p:cNvSpPr/>
              <p:nvPr/>
            </p:nvSpPr>
            <p:spPr>
              <a:xfrm>
                <a:off x="1869316" y="885351"/>
                <a:ext cx="21036" cy="325258"/>
              </a:xfrm>
              <a:custGeom>
                <a:rect b="b" l="l" r="r" t="t"/>
                <a:pathLst>
                  <a:path extrusionOk="0" fill="none" h="13163" w="731">
                    <a:moveTo>
                      <a:pt x="1" y="1"/>
                    </a:moveTo>
                    <a:lnTo>
                      <a:pt x="730" y="13162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43"/>
              <p:cNvSpPr/>
              <p:nvPr/>
            </p:nvSpPr>
            <p:spPr>
              <a:xfrm>
                <a:off x="2305038" y="1112564"/>
                <a:ext cx="159491" cy="202161"/>
              </a:xfrm>
              <a:custGeom>
                <a:rect b="b" l="l" r="r" t="t"/>
                <a:pathLst>
                  <a:path extrusionOk="0" fill="none" h="10214" w="7296">
                    <a:moveTo>
                      <a:pt x="7296" y="0"/>
                    </a:moveTo>
                    <a:lnTo>
                      <a:pt x="1" y="10213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43"/>
              <p:cNvSpPr/>
              <p:nvPr/>
            </p:nvSpPr>
            <p:spPr>
              <a:xfrm>
                <a:off x="900743" y="878092"/>
                <a:ext cx="385892" cy="71790"/>
              </a:xfrm>
              <a:custGeom>
                <a:rect b="b" l="l" r="r" t="t"/>
                <a:pathLst>
                  <a:path extrusionOk="0" fill="none" h="2494" w="13406">
                    <a:moveTo>
                      <a:pt x="1" y="2493"/>
                    </a:moveTo>
                    <a:cubicBezTo>
                      <a:pt x="1" y="2493"/>
                      <a:pt x="8937" y="1"/>
                      <a:pt x="13405" y="1916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43"/>
              <p:cNvSpPr/>
              <p:nvPr/>
            </p:nvSpPr>
            <p:spPr>
              <a:xfrm>
                <a:off x="1105493" y="651494"/>
                <a:ext cx="293146" cy="56908"/>
              </a:xfrm>
              <a:custGeom>
                <a:rect b="b" l="l" r="r" t="t"/>
                <a:pathLst>
                  <a:path extrusionOk="0" h="1977" w="10184">
                    <a:moveTo>
                      <a:pt x="10183" y="0"/>
                    </a:moveTo>
                    <a:lnTo>
                      <a:pt x="0" y="1976"/>
                    </a:lnTo>
                    <a:lnTo>
                      <a:pt x="0" y="1976"/>
                    </a:lnTo>
                    <a:lnTo>
                      <a:pt x="8998" y="943"/>
                    </a:lnTo>
                    <a:lnTo>
                      <a:pt x="9879" y="365"/>
                    </a:lnTo>
                    <a:lnTo>
                      <a:pt x="1018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43"/>
              <p:cNvSpPr/>
              <p:nvPr/>
            </p:nvSpPr>
            <p:spPr>
              <a:xfrm>
                <a:off x="1040755" y="3869551"/>
                <a:ext cx="255496" cy="129504"/>
              </a:xfrm>
              <a:custGeom>
                <a:rect b="b" l="l" r="r" t="t"/>
                <a:pathLst>
                  <a:path extrusionOk="0" h="4499" w="8876">
                    <a:moveTo>
                      <a:pt x="0" y="0"/>
                    </a:moveTo>
                    <a:lnTo>
                      <a:pt x="0" y="3921"/>
                    </a:lnTo>
                    <a:cubicBezTo>
                      <a:pt x="0" y="3921"/>
                      <a:pt x="5806" y="3952"/>
                      <a:pt x="8876" y="4499"/>
                    </a:cubicBezTo>
                    <a:cubicBezTo>
                      <a:pt x="1885" y="1946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43"/>
              <p:cNvSpPr/>
              <p:nvPr/>
            </p:nvSpPr>
            <p:spPr>
              <a:xfrm>
                <a:off x="1298844" y="4775109"/>
                <a:ext cx="147897" cy="280884"/>
              </a:xfrm>
              <a:custGeom>
                <a:rect b="b" l="l" r="r" t="t"/>
                <a:pathLst>
                  <a:path extrusionOk="0" h="9758" w="5138">
                    <a:moveTo>
                      <a:pt x="913" y="1"/>
                    </a:moveTo>
                    <a:cubicBezTo>
                      <a:pt x="913" y="1"/>
                      <a:pt x="1581" y="1551"/>
                      <a:pt x="1" y="2493"/>
                    </a:cubicBezTo>
                    <a:cubicBezTo>
                      <a:pt x="822" y="4074"/>
                      <a:pt x="1065" y="5259"/>
                      <a:pt x="1065" y="5259"/>
                    </a:cubicBezTo>
                    <a:lnTo>
                      <a:pt x="5138" y="9758"/>
                    </a:lnTo>
                    <a:cubicBezTo>
                      <a:pt x="5138" y="9758"/>
                      <a:pt x="3344" y="2159"/>
                      <a:pt x="9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43"/>
              <p:cNvSpPr/>
              <p:nvPr/>
            </p:nvSpPr>
            <p:spPr>
              <a:xfrm>
                <a:off x="1809841" y="1145249"/>
                <a:ext cx="539863" cy="420002"/>
              </a:xfrm>
              <a:custGeom>
                <a:rect b="b" l="l" r="r" t="t"/>
                <a:pathLst>
                  <a:path extrusionOk="0" h="14591" w="18755">
                    <a:moveTo>
                      <a:pt x="10333" y="0"/>
                    </a:moveTo>
                    <a:cubicBezTo>
                      <a:pt x="6996" y="0"/>
                      <a:pt x="2797" y="1515"/>
                      <a:pt x="942" y="2270"/>
                    </a:cubicBezTo>
                    <a:cubicBezTo>
                      <a:pt x="365" y="2513"/>
                      <a:pt x="0" y="3091"/>
                      <a:pt x="61" y="3729"/>
                    </a:cubicBezTo>
                    <a:cubicBezTo>
                      <a:pt x="426" y="6860"/>
                      <a:pt x="1520" y="13213"/>
                      <a:pt x="7113" y="14428"/>
                    </a:cubicBezTo>
                    <a:cubicBezTo>
                      <a:pt x="7626" y="14539"/>
                      <a:pt x="8133" y="14590"/>
                      <a:pt x="8632" y="14590"/>
                    </a:cubicBezTo>
                    <a:cubicBezTo>
                      <a:pt x="13325" y="14590"/>
                      <a:pt x="17241" y="10073"/>
                      <a:pt x="18450" y="8562"/>
                    </a:cubicBezTo>
                    <a:cubicBezTo>
                      <a:pt x="18693" y="8228"/>
                      <a:pt x="18754" y="7802"/>
                      <a:pt x="18602" y="7437"/>
                    </a:cubicBezTo>
                    <a:cubicBezTo>
                      <a:pt x="18085" y="5978"/>
                      <a:pt x="16414" y="2179"/>
                      <a:pt x="13222" y="568"/>
                    </a:cubicBezTo>
                    <a:cubicBezTo>
                      <a:pt x="12427" y="163"/>
                      <a:pt x="11426" y="0"/>
                      <a:pt x="10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43"/>
              <p:cNvSpPr/>
              <p:nvPr/>
            </p:nvSpPr>
            <p:spPr>
              <a:xfrm>
                <a:off x="1276996" y="4389270"/>
                <a:ext cx="74380" cy="385863"/>
              </a:xfrm>
              <a:custGeom>
                <a:rect b="b" l="l" r="r" t="t"/>
                <a:pathLst>
                  <a:path extrusionOk="0" fill="none" h="13405" w="2584">
                    <a:moveTo>
                      <a:pt x="2584" y="456"/>
                    </a:moveTo>
                    <a:lnTo>
                      <a:pt x="1185" y="122"/>
                    </a:lnTo>
                    <a:cubicBezTo>
                      <a:pt x="638" y="0"/>
                      <a:pt x="122" y="456"/>
                      <a:pt x="213" y="1034"/>
                    </a:cubicBezTo>
                    <a:cubicBezTo>
                      <a:pt x="486" y="2554"/>
                      <a:pt x="790" y="5137"/>
                      <a:pt x="486" y="6809"/>
                    </a:cubicBezTo>
                    <a:cubicBezTo>
                      <a:pt x="0" y="9271"/>
                      <a:pt x="669" y="11672"/>
                      <a:pt x="669" y="11672"/>
                    </a:cubicBezTo>
                    <a:lnTo>
                      <a:pt x="1672" y="13405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57" name="Google Shape;1157;p43"/>
          <p:cNvSpPr txBox="1"/>
          <p:nvPr>
            <p:ph idx="2" type="title"/>
          </p:nvPr>
        </p:nvSpPr>
        <p:spPr>
          <a:xfrm>
            <a:off x="6323650" y="315950"/>
            <a:ext cx="2103600" cy="9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158" name="Google Shape;1158;p43"/>
          <p:cNvGrpSpPr/>
          <p:nvPr/>
        </p:nvGrpSpPr>
        <p:grpSpPr>
          <a:xfrm flipH="1" rot="-979251">
            <a:off x="1418198" y="438797"/>
            <a:ext cx="456527" cy="271137"/>
            <a:chOff x="5837600" y="1320725"/>
            <a:chExt cx="1830118" cy="1251023"/>
          </a:xfrm>
        </p:grpSpPr>
        <p:sp>
          <p:nvSpPr>
            <p:cNvPr id="1159" name="Google Shape;1159;p43"/>
            <p:cNvSpPr/>
            <p:nvPr/>
          </p:nvSpPr>
          <p:spPr>
            <a:xfrm>
              <a:off x="6153626" y="1387402"/>
              <a:ext cx="1514092" cy="1184346"/>
            </a:xfrm>
            <a:custGeom>
              <a:rect b="b" l="l" r="r" t="t"/>
              <a:pathLst>
                <a:path extrusionOk="0" h="62972" w="80494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5837600" y="1320725"/>
              <a:ext cx="1119740" cy="1084967"/>
            </a:xfrm>
            <a:custGeom>
              <a:rect b="b" l="l" r="r" t="t"/>
              <a:pathLst>
                <a:path extrusionOk="0" h="57688" w="59529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44"/>
          <p:cNvSpPr txBox="1"/>
          <p:nvPr>
            <p:ph idx="6" type="subTitle"/>
          </p:nvPr>
        </p:nvSpPr>
        <p:spPr>
          <a:xfrm>
            <a:off x="508325" y="4140313"/>
            <a:ext cx="2731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la experiencia, la memoria ante sucesos, …</a:t>
            </a:r>
            <a:endParaRPr/>
          </a:p>
        </p:txBody>
      </p:sp>
      <p:sp>
        <p:nvSpPr>
          <p:cNvPr id="1166" name="Google Shape;1166;p44"/>
          <p:cNvSpPr txBox="1"/>
          <p:nvPr>
            <p:ph type="ctrTitle"/>
          </p:nvPr>
        </p:nvSpPr>
        <p:spPr>
          <a:xfrm>
            <a:off x="716725" y="359450"/>
            <a:ext cx="77106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CUALIDADES EVOLUCIONADAS</a:t>
            </a:r>
            <a:endParaRPr/>
          </a:p>
        </p:txBody>
      </p:sp>
      <p:sp>
        <p:nvSpPr>
          <p:cNvPr id="1167" name="Google Shape;1167;p44"/>
          <p:cNvSpPr txBox="1"/>
          <p:nvPr>
            <p:ph idx="3" type="subTitle"/>
          </p:nvPr>
        </p:nvSpPr>
        <p:spPr>
          <a:xfrm>
            <a:off x="508125" y="2467700"/>
            <a:ext cx="1413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Transmisión cultural</a:t>
            </a:r>
            <a:endParaRPr/>
          </a:p>
        </p:txBody>
      </p:sp>
      <p:grpSp>
        <p:nvGrpSpPr>
          <p:cNvPr id="1168" name="Google Shape;1168;p44"/>
          <p:cNvGrpSpPr/>
          <p:nvPr/>
        </p:nvGrpSpPr>
        <p:grpSpPr>
          <a:xfrm>
            <a:off x="5264904" y="1168275"/>
            <a:ext cx="4437793" cy="3062984"/>
            <a:chOff x="5560550" y="1017938"/>
            <a:chExt cx="2489925" cy="1719425"/>
          </a:xfrm>
        </p:grpSpPr>
        <p:sp>
          <p:nvSpPr>
            <p:cNvPr id="1169" name="Google Shape;1169;p44"/>
            <p:cNvSpPr/>
            <p:nvPr/>
          </p:nvSpPr>
          <p:spPr>
            <a:xfrm>
              <a:off x="5560550" y="1017938"/>
              <a:ext cx="2489925" cy="1719425"/>
            </a:xfrm>
            <a:custGeom>
              <a:rect b="b" l="l" r="r" t="t"/>
              <a:pathLst>
                <a:path extrusionOk="0" h="68777" w="99597">
                  <a:moveTo>
                    <a:pt x="54255" y="733"/>
                  </a:moveTo>
                  <a:cubicBezTo>
                    <a:pt x="57373" y="733"/>
                    <a:pt x="60177" y="3725"/>
                    <a:pt x="60198" y="3746"/>
                  </a:cubicBezTo>
                  <a:cubicBezTo>
                    <a:pt x="60219" y="3767"/>
                    <a:pt x="60239" y="3787"/>
                    <a:pt x="60260" y="3808"/>
                  </a:cubicBezTo>
                  <a:cubicBezTo>
                    <a:pt x="60281" y="3829"/>
                    <a:pt x="60302" y="3850"/>
                    <a:pt x="60323" y="3850"/>
                  </a:cubicBezTo>
                  <a:cubicBezTo>
                    <a:pt x="60700" y="4206"/>
                    <a:pt x="60888" y="4729"/>
                    <a:pt x="60888" y="4729"/>
                  </a:cubicBezTo>
                  <a:lnTo>
                    <a:pt x="60700" y="4771"/>
                  </a:lnTo>
                  <a:cubicBezTo>
                    <a:pt x="58377" y="5252"/>
                    <a:pt x="56285" y="6298"/>
                    <a:pt x="54674" y="7742"/>
                  </a:cubicBezTo>
                  <a:cubicBezTo>
                    <a:pt x="52100" y="10065"/>
                    <a:pt x="51138" y="12199"/>
                    <a:pt x="50803" y="13266"/>
                  </a:cubicBezTo>
                  <a:lnTo>
                    <a:pt x="50698" y="13622"/>
                  </a:lnTo>
                  <a:lnTo>
                    <a:pt x="50301" y="13642"/>
                  </a:lnTo>
                  <a:cubicBezTo>
                    <a:pt x="46263" y="13810"/>
                    <a:pt x="43940" y="16907"/>
                    <a:pt x="42936" y="18748"/>
                  </a:cubicBezTo>
                  <a:lnTo>
                    <a:pt x="42873" y="18852"/>
                  </a:lnTo>
                  <a:cubicBezTo>
                    <a:pt x="42622" y="18601"/>
                    <a:pt x="42308" y="18455"/>
                    <a:pt x="42161" y="18078"/>
                  </a:cubicBezTo>
                  <a:cubicBezTo>
                    <a:pt x="41597" y="17262"/>
                    <a:pt x="40362" y="15965"/>
                    <a:pt x="37998" y="15400"/>
                  </a:cubicBezTo>
                  <a:cubicBezTo>
                    <a:pt x="37971" y="15395"/>
                    <a:pt x="37944" y="15392"/>
                    <a:pt x="37917" y="15392"/>
                  </a:cubicBezTo>
                  <a:cubicBezTo>
                    <a:pt x="37737" y="15392"/>
                    <a:pt x="37574" y="15511"/>
                    <a:pt x="37537" y="15693"/>
                  </a:cubicBezTo>
                  <a:cubicBezTo>
                    <a:pt x="37475" y="15902"/>
                    <a:pt x="37600" y="16111"/>
                    <a:pt x="37830" y="16174"/>
                  </a:cubicBezTo>
                  <a:cubicBezTo>
                    <a:pt x="40132" y="16718"/>
                    <a:pt x="41220" y="18036"/>
                    <a:pt x="41617" y="18706"/>
                  </a:cubicBezTo>
                  <a:cubicBezTo>
                    <a:pt x="41638" y="18706"/>
                    <a:pt x="41638" y="18706"/>
                    <a:pt x="41638" y="18685"/>
                  </a:cubicBezTo>
                  <a:cubicBezTo>
                    <a:pt x="41806" y="18915"/>
                    <a:pt x="41931" y="19083"/>
                    <a:pt x="42161" y="19250"/>
                  </a:cubicBezTo>
                  <a:cubicBezTo>
                    <a:pt x="42203" y="19292"/>
                    <a:pt x="42496" y="19522"/>
                    <a:pt x="42580" y="19585"/>
                  </a:cubicBezTo>
                  <a:lnTo>
                    <a:pt x="42057" y="19689"/>
                  </a:lnTo>
                  <a:cubicBezTo>
                    <a:pt x="37851" y="20526"/>
                    <a:pt x="35131" y="25443"/>
                    <a:pt x="34399" y="26908"/>
                  </a:cubicBezTo>
                  <a:lnTo>
                    <a:pt x="34294" y="27159"/>
                  </a:lnTo>
                  <a:lnTo>
                    <a:pt x="34022" y="27222"/>
                  </a:lnTo>
                  <a:cubicBezTo>
                    <a:pt x="32683" y="27515"/>
                    <a:pt x="28143" y="28854"/>
                    <a:pt x="26071" y="33729"/>
                  </a:cubicBezTo>
                  <a:cubicBezTo>
                    <a:pt x="24104" y="38374"/>
                    <a:pt x="25213" y="41157"/>
                    <a:pt x="25778" y="42140"/>
                  </a:cubicBezTo>
                  <a:lnTo>
                    <a:pt x="25967" y="42496"/>
                  </a:lnTo>
                  <a:lnTo>
                    <a:pt x="25695" y="42789"/>
                  </a:lnTo>
                  <a:cubicBezTo>
                    <a:pt x="21003" y="48064"/>
                    <a:pt x="21132" y="53485"/>
                    <a:pt x="22169" y="57271"/>
                  </a:cubicBezTo>
                  <a:lnTo>
                    <a:pt x="22169" y="57271"/>
                  </a:lnTo>
                  <a:cubicBezTo>
                    <a:pt x="21610" y="57395"/>
                    <a:pt x="21279" y="57499"/>
                    <a:pt x="21133" y="57540"/>
                  </a:cubicBezTo>
                  <a:cubicBezTo>
                    <a:pt x="21133" y="57540"/>
                    <a:pt x="21133" y="57519"/>
                    <a:pt x="21133" y="57519"/>
                  </a:cubicBezTo>
                  <a:cubicBezTo>
                    <a:pt x="21050" y="57540"/>
                    <a:pt x="20966" y="57582"/>
                    <a:pt x="20882" y="57624"/>
                  </a:cubicBezTo>
                  <a:cubicBezTo>
                    <a:pt x="20861" y="57624"/>
                    <a:pt x="18434" y="58440"/>
                    <a:pt x="16028" y="58440"/>
                  </a:cubicBezTo>
                  <a:cubicBezTo>
                    <a:pt x="15547" y="58440"/>
                    <a:pt x="15086" y="58398"/>
                    <a:pt x="14689" y="58335"/>
                  </a:cubicBezTo>
                  <a:cubicBezTo>
                    <a:pt x="12680" y="58001"/>
                    <a:pt x="12199" y="56201"/>
                    <a:pt x="12157" y="56013"/>
                  </a:cubicBezTo>
                  <a:cubicBezTo>
                    <a:pt x="12094" y="55720"/>
                    <a:pt x="11948" y="55448"/>
                    <a:pt x="11739" y="55239"/>
                  </a:cubicBezTo>
                  <a:cubicBezTo>
                    <a:pt x="13161" y="54046"/>
                    <a:pt x="14521" y="51891"/>
                    <a:pt x="14166" y="48166"/>
                  </a:cubicBezTo>
                  <a:lnTo>
                    <a:pt x="14166" y="48166"/>
                  </a:lnTo>
                  <a:cubicBezTo>
                    <a:pt x="14459" y="48229"/>
                    <a:pt x="14793" y="48271"/>
                    <a:pt x="15149" y="48271"/>
                  </a:cubicBezTo>
                  <a:cubicBezTo>
                    <a:pt x="15547" y="48271"/>
                    <a:pt x="15986" y="48229"/>
                    <a:pt x="16467" y="48104"/>
                  </a:cubicBezTo>
                  <a:cubicBezTo>
                    <a:pt x="16677" y="48062"/>
                    <a:pt x="16802" y="47853"/>
                    <a:pt x="16760" y="47643"/>
                  </a:cubicBezTo>
                  <a:cubicBezTo>
                    <a:pt x="16707" y="47467"/>
                    <a:pt x="16551" y="47336"/>
                    <a:pt x="16378" y="47336"/>
                  </a:cubicBezTo>
                  <a:cubicBezTo>
                    <a:pt x="16345" y="47336"/>
                    <a:pt x="16312" y="47340"/>
                    <a:pt x="16279" y="47350"/>
                  </a:cubicBezTo>
                  <a:cubicBezTo>
                    <a:pt x="15871" y="47443"/>
                    <a:pt x="15500" y="47483"/>
                    <a:pt x="15163" y="47483"/>
                  </a:cubicBezTo>
                  <a:cubicBezTo>
                    <a:pt x="12993" y="47483"/>
                    <a:pt x="12235" y="45812"/>
                    <a:pt x="12199" y="45739"/>
                  </a:cubicBezTo>
                  <a:cubicBezTo>
                    <a:pt x="12137" y="45584"/>
                    <a:pt x="11994" y="45498"/>
                    <a:pt x="11839" y="45498"/>
                  </a:cubicBezTo>
                  <a:cubicBezTo>
                    <a:pt x="11785" y="45498"/>
                    <a:pt x="11730" y="45508"/>
                    <a:pt x="11676" y="45530"/>
                  </a:cubicBezTo>
                  <a:cubicBezTo>
                    <a:pt x="11487" y="45614"/>
                    <a:pt x="11383" y="45844"/>
                    <a:pt x="11467" y="46032"/>
                  </a:cubicBezTo>
                  <a:cubicBezTo>
                    <a:pt x="11487" y="46053"/>
                    <a:pt x="12011" y="47246"/>
                    <a:pt x="13350" y="47874"/>
                  </a:cubicBezTo>
                  <a:cubicBezTo>
                    <a:pt x="13831" y="51723"/>
                    <a:pt x="12429" y="53774"/>
                    <a:pt x="11048" y="54820"/>
                  </a:cubicBezTo>
                  <a:cubicBezTo>
                    <a:pt x="10860" y="54778"/>
                    <a:pt x="10671" y="54757"/>
                    <a:pt x="10462" y="54757"/>
                  </a:cubicBezTo>
                  <a:cubicBezTo>
                    <a:pt x="10441" y="54778"/>
                    <a:pt x="10379" y="54778"/>
                    <a:pt x="10274" y="54778"/>
                  </a:cubicBezTo>
                  <a:cubicBezTo>
                    <a:pt x="9207" y="54778"/>
                    <a:pt x="5587" y="54444"/>
                    <a:pt x="3327" y="50091"/>
                  </a:cubicBezTo>
                  <a:cubicBezTo>
                    <a:pt x="795" y="45216"/>
                    <a:pt x="4771" y="37642"/>
                    <a:pt x="5336" y="36596"/>
                  </a:cubicBezTo>
                  <a:cubicBezTo>
                    <a:pt x="5859" y="37956"/>
                    <a:pt x="6654" y="39379"/>
                    <a:pt x="7889" y="40467"/>
                  </a:cubicBezTo>
                  <a:cubicBezTo>
                    <a:pt x="7972" y="40529"/>
                    <a:pt x="8056" y="40550"/>
                    <a:pt x="8140" y="40550"/>
                  </a:cubicBezTo>
                  <a:cubicBezTo>
                    <a:pt x="8265" y="40550"/>
                    <a:pt x="8370" y="40508"/>
                    <a:pt x="8454" y="40425"/>
                  </a:cubicBezTo>
                  <a:cubicBezTo>
                    <a:pt x="8600" y="40257"/>
                    <a:pt x="8579" y="40006"/>
                    <a:pt x="8412" y="39860"/>
                  </a:cubicBezTo>
                  <a:cubicBezTo>
                    <a:pt x="6863" y="38521"/>
                    <a:pt x="6047" y="36512"/>
                    <a:pt x="5608" y="34880"/>
                  </a:cubicBezTo>
                  <a:cubicBezTo>
                    <a:pt x="5713" y="32829"/>
                    <a:pt x="6738" y="31972"/>
                    <a:pt x="7638" y="31595"/>
                  </a:cubicBezTo>
                  <a:cubicBezTo>
                    <a:pt x="7679" y="31616"/>
                    <a:pt x="7700" y="31616"/>
                    <a:pt x="7742" y="31616"/>
                  </a:cubicBezTo>
                  <a:cubicBezTo>
                    <a:pt x="8036" y="31555"/>
                    <a:pt x="8548" y="31495"/>
                    <a:pt x="9114" y="31495"/>
                  </a:cubicBezTo>
                  <a:cubicBezTo>
                    <a:pt x="9918" y="31495"/>
                    <a:pt x="10830" y="31617"/>
                    <a:pt x="11383" y="32034"/>
                  </a:cubicBezTo>
                  <a:cubicBezTo>
                    <a:pt x="10776" y="33101"/>
                    <a:pt x="11048" y="34043"/>
                    <a:pt x="11069" y="34064"/>
                  </a:cubicBezTo>
                  <a:cubicBezTo>
                    <a:pt x="11111" y="34231"/>
                    <a:pt x="11278" y="34336"/>
                    <a:pt x="11446" y="34336"/>
                  </a:cubicBezTo>
                  <a:cubicBezTo>
                    <a:pt x="11467" y="34336"/>
                    <a:pt x="11508" y="34315"/>
                    <a:pt x="11550" y="34315"/>
                  </a:cubicBezTo>
                  <a:cubicBezTo>
                    <a:pt x="11759" y="34252"/>
                    <a:pt x="11885" y="34022"/>
                    <a:pt x="11822" y="33813"/>
                  </a:cubicBezTo>
                  <a:cubicBezTo>
                    <a:pt x="11801" y="33792"/>
                    <a:pt x="11320" y="32202"/>
                    <a:pt x="13705" y="31051"/>
                  </a:cubicBezTo>
                  <a:cubicBezTo>
                    <a:pt x="13915" y="30946"/>
                    <a:pt x="13998" y="30716"/>
                    <a:pt x="13894" y="30528"/>
                  </a:cubicBezTo>
                  <a:cubicBezTo>
                    <a:pt x="13834" y="30380"/>
                    <a:pt x="13691" y="30294"/>
                    <a:pt x="13546" y="30294"/>
                  </a:cubicBezTo>
                  <a:cubicBezTo>
                    <a:pt x="13486" y="30294"/>
                    <a:pt x="13426" y="30309"/>
                    <a:pt x="13371" y="30340"/>
                  </a:cubicBezTo>
                  <a:cubicBezTo>
                    <a:pt x="12701" y="30653"/>
                    <a:pt x="12220" y="31030"/>
                    <a:pt x="11864" y="31407"/>
                  </a:cubicBezTo>
                  <a:cubicBezTo>
                    <a:pt x="11362" y="31009"/>
                    <a:pt x="10692" y="30821"/>
                    <a:pt x="10023" y="30758"/>
                  </a:cubicBezTo>
                  <a:cubicBezTo>
                    <a:pt x="10274" y="30423"/>
                    <a:pt x="10399" y="30026"/>
                    <a:pt x="10337" y="29586"/>
                  </a:cubicBezTo>
                  <a:cubicBezTo>
                    <a:pt x="10337" y="29586"/>
                    <a:pt x="10211" y="27912"/>
                    <a:pt x="11843" y="23184"/>
                  </a:cubicBezTo>
                  <a:cubicBezTo>
                    <a:pt x="13350" y="18769"/>
                    <a:pt x="18957" y="17785"/>
                    <a:pt x="18999" y="17785"/>
                  </a:cubicBezTo>
                  <a:cubicBezTo>
                    <a:pt x="19271" y="17744"/>
                    <a:pt x="19501" y="17618"/>
                    <a:pt x="19710" y="17472"/>
                  </a:cubicBezTo>
                  <a:cubicBezTo>
                    <a:pt x="21698" y="17869"/>
                    <a:pt x="24355" y="18852"/>
                    <a:pt x="26260" y="21091"/>
                  </a:cubicBezTo>
                  <a:cubicBezTo>
                    <a:pt x="26343" y="21175"/>
                    <a:pt x="26448" y="21238"/>
                    <a:pt x="26552" y="21238"/>
                  </a:cubicBezTo>
                  <a:cubicBezTo>
                    <a:pt x="26657" y="21238"/>
                    <a:pt x="26741" y="21196"/>
                    <a:pt x="26804" y="21133"/>
                  </a:cubicBezTo>
                  <a:cubicBezTo>
                    <a:pt x="26971" y="20987"/>
                    <a:pt x="26992" y="20736"/>
                    <a:pt x="26866" y="20568"/>
                  </a:cubicBezTo>
                  <a:cubicBezTo>
                    <a:pt x="24920" y="18267"/>
                    <a:pt x="22284" y="17220"/>
                    <a:pt x="20213" y="16760"/>
                  </a:cubicBezTo>
                  <a:cubicBezTo>
                    <a:pt x="20359" y="16363"/>
                    <a:pt x="20359" y="15944"/>
                    <a:pt x="20192" y="15547"/>
                  </a:cubicBezTo>
                  <a:cubicBezTo>
                    <a:pt x="20129" y="15442"/>
                    <a:pt x="19062" y="12868"/>
                    <a:pt x="22451" y="8830"/>
                  </a:cubicBezTo>
                  <a:cubicBezTo>
                    <a:pt x="24565" y="6340"/>
                    <a:pt x="27933" y="5817"/>
                    <a:pt x="30381" y="5817"/>
                  </a:cubicBezTo>
                  <a:cubicBezTo>
                    <a:pt x="32055" y="5817"/>
                    <a:pt x="33290" y="6068"/>
                    <a:pt x="33290" y="6068"/>
                  </a:cubicBezTo>
                  <a:cubicBezTo>
                    <a:pt x="33397" y="6092"/>
                    <a:pt x="33505" y="6104"/>
                    <a:pt x="33612" y="6104"/>
                  </a:cubicBezTo>
                  <a:cubicBezTo>
                    <a:pt x="34151" y="6104"/>
                    <a:pt x="34667" y="5807"/>
                    <a:pt x="34964" y="5336"/>
                  </a:cubicBezTo>
                  <a:cubicBezTo>
                    <a:pt x="35027" y="5252"/>
                    <a:pt x="36428" y="3076"/>
                    <a:pt x="40278" y="3076"/>
                  </a:cubicBezTo>
                  <a:lnTo>
                    <a:pt x="40550" y="3076"/>
                  </a:lnTo>
                  <a:cubicBezTo>
                    <a:pt x="41157" y="3097"/>
                    <a:pt x="41701" y="3097"/>
                    <a:pt x="42224" y="3097"/>
                  </a:cubicBezTo>
                  <a:cubicBezTo>
                    <a:pt x="43961" y="3097"/>
                    <a:pt x="45342" y="2992"/>
                    <a:pt x="46639" y="2783"/>
                  </a:cubicBezTo>
                  <a:lnTo>
                    <a:pt x="46639" y="2783"/>
                  </a:lnTo>
                  <a:cubicBezTo>
                    <a:pt x="44693" y="3934"/>
                    <a:pt x="42601" y="5650"/>
                    <a:pt x="41157" y="8077"/>
                  </a:cubicBezTo>
                  <a:cubicBezTo>
                    <a:pt x="40660" y="7961"/>
                    <a:pt x="40180" y="7919"/>
                    <a:pt x="39745" y="7919"/>
                  </a:cubicBezTo>
                  <a:cubicBezTo>
                    <a:pt x="38604" y="7919"/>
                    <a:pt x="37765" y="8208"/>
                    <a:pt x="37705" y="8223"/>
                  </a:cubicBezTo>
                  <a:cubicBezTo>
                    <a:pt x="37496" y="8307"/>
                    <a:pt x="37391" y="8537"/>
                    <a:pt x="37454" y="8725"/>
                  </a:cubicBezTo>
                  <a:cubicBezTo>
                    <a:pt x="37521" y="8894"/>
                    <a:pt x="37670" y="8995"/>
                    <a:pt x="37835" y="8995"/>
                  </a:cubicBezTo>
                  <a:cubicBezTo>
                    <a:pt x="37874" y="8995"/>
                    <a:pt x="37915" y="8989"/>
                    <a:pt x="37956" y="8977"/>
                  </a:cubicBezTo>
                  <a:cubicBezTo>
                    <a:pt x="38016" y="8947"/>
                    <a:pt x="38735" y="8704"/>
                    <a:pt x="39713" y="8704"/>
                  </a:cubicBezTo>
                  <a:cubicBezTo>
                    <a:pt x="40106" y="8704"/>
                    <a:pt x="40540" y="8743"/>
                    <a:pt x="40990" y="8851"/>
                  </a:cubicBezTo>
                  <a:cubicBezTo>
                    <a:pt x="41011" y="8893"/>
                    <a:pt x="41053" y="8914"/>
                    <a:pt x="41094" y="8956"/>
                  </a:cubicBezTo>
                  <a:cubicBezTo>
                    <a:pt x="41157" y="8977"/>
                    <a:pt x="41220" y="8997"/>
                    <a:pt x="41283" y="8997"/>
                  </a:cubicBezTo>
                  <a:cubicBezTo>
                    <a:pt x="41325" y="8997"/>
                    <a:pt x="41345" y="8977"/>
                    <a:pt x="41387" y="8977"/>
                  </a:cubicBezTo>
                  <a:cubicBezTo>
                    <a:pt x="42078" y="9207"/>
                    <a:pt x="42768" y="9583"/>
                    <a:pt x="43417" y="10274"/>
                  </a:cubicBezTo>
                  <a:cubicBezTo>
                    <a:pt x="43480" y="10357"/>
                    <a:pt x="43584" y="10399"/>
                    <a:pt x="43689" y="10399"/>
                  </a:cubicBezTo>
                  <a:cubicBezTo>
                    <a:pt x="43794" y="10399"/>
                    <a:pt x="43898" y="10357"/>
                    <a:pt x="43961" y="10295"/>
                  </a:cubicBezTo>
                  <a:cubicBezTo>
                    <a:pt x="44128" y="10148"/>
                    <a:pt x="44128" y="9897"/>
                    <a:pt x="43982" y="9730"/>
                  </a:cubicBezTo>
                  <a:cubicBezTo>
                    <a:pt x="43333" y="9039"/>
                    <a:pt x="42622" y="8600"/>
                    <a:pt x="41931" y="8328"/>
                  </a:cubicBezTo>
                  <a:cubicBezTo>
                    <a:pt x="45216" y="3013"/>
                    <a:pt x="51954" y="1381"/>
                    <a:pt x="52017" y="1360"/>
                  </a:cubicBezTo>
                  <a:cubicBezTo>
                    <a:pt x="52142" y="1339"/>
                    <a:pt x="52226" y="1256"/>
                    <a:pt x="52289" y="1151"/>
                  </a:cubicBezTo>
                  <a:cubicBezTo>
                    <a:pt x="52414" y="1109"/>
                    <a:pt x="52540" y="1067"/>
                    <a:pt x="52686" y="1005"/>
                  </a:cubicBezTo>
                  <a:cubicBezTo>
                    <a:pt x="53188" y="837"/>
                    <a:pt x="53711" y="733"/>
                    <a:pt x="54255" y="733"/>
                  </a:cubicBezTo>
                  <a:close/>
                  <a:moveTo>
                    <a:pt x="63659" y="5110"/>
                  </a:moveTo>
                  <a:cubicBezTo>
                    <a:pt x="64331" y="5110"/>
                    <a:pt x="64976" y="5160"/>
                    <a:pt x="65575" y="5252"/>
                  </a:cubicBezTo>
                  <a:cubicBezTo>
                    <a:pt x="66391" y="5796"/>
                    <a:pt x="66872" y="6340"/>
                    <a:pt x="66893" y="6340"/>
                  </a:cubicBezTo>
                  <a:cubicBezTo>
                    <a:pt x="67165" y="6675"/>
                    <a:pt x="67584" y="6884"/>
                    <a:pt x="68023" y="6905"/>
                  </a:cubicBezTo>
                  <a:cubicBezTo>
                    <a:pt x="68048" y="6906"/>
                    <a:pt x="68072" y="6907"/>
                    <a:pt x="68097" y="6907"/>
                  </a:cubicBezTo>
                  <a:cubicBezTo>
                    <a:pt x="68511" y="6907"/>
                    <a:pt x="68919" y="6741"/>
                    <a:pt x="69216" y="6445"/>
                  </a:cubicBezTo>
                  <a:cubicBezTo>
                    <a:pt x="69697" y="5943"/>
                    <a:pt x="70534" y="5671"/>
                    <a:pt x="71517" y="5671"/>
                  </a:cubicBezTo>
                  <a:cubicBezTo>
                    <a:pt x="72584" y="5671"/>
                    <a:pt x="73693" y="6005"/>
                    <a:pt x="74300" y="6528"/>
                  </a:cubicBezTo>
                  <a:cubicBezTo>
                    <a:pt x="75786" y="7805"/>
                    <a:pt x="77334" y="7930"/>
                    <a:pt x="78966" y="8098"/>
                  </a:cubicBezTo>
                  <a:cubicBezTo>
                    <a:pt x="79761" y="8160"/>
                    <a:pt x="80598" y="8244"/>
                    <a:pt x="81561" y="8453"/>
                  </a:cubicBezTo>
                  <a:cubicBezTo>
                    <a:pt x="83360" y="8851"/>
                    <a:pt x="84908" y="11592"/>
                    <a:pt x="85306" y="12534"/>
                  </a:cubicBezTo>
                  <a:cubicBezTo>
                    <a:pt x="85327" y="12534"/>
                    <a:pt x="85327" y="12534"/>
                    <a:pt x="85327" y="12554"/>
                  </a:cubicBezTo>
                  <a:cubicBezTo>
                    <a:pt x="85724" y="14228"/>
                    <a:pt x="86122" y="16969"/>
                    <a:pt x="85515" y="20087"/>
                  </a:cubicBezTo>
                  <a:cubicBezTo>
                    <a:pt x="85473" y="20296"/>
                    <a:pt x="85578" y="20526"/>
                    <a:pt x="85787" y="20568"/>
                  </a:cubicBezTo>
                  <a:cubicBezTo>
                    <a:pt x="85829" y="20589"/>
                    <a:pt x="85850" y="20589"/>
                    <a:pt x="85892" y="20589"/>
                  </a:cubicBezTo>
                  <a:cubicBezTo>
                    <a:pt x="86080" y="20589"/>
                    <a:pt x="86227" y="20464"/>
                    <a:pt x="86268" y="20275"/>
                  </a:cubicBezTo>
                  <a:cubicBezTo>
                    <a:pt x="86812" y="17576"/>
                    <a:pt x="86645" y="15149"/>
                    <a:pt x="86331" y="13412"/>
                  </a:cubicBezTo>
                  <a:lnTo>
                    <a:pt x="86331" y="13412"/>
                  </a:lnTo>
                  <a:cubicBezTo>
                    <a:pt x="86457" y="13459"/>
                    <a:pt x="86606" y="13483"/>
                    <a:pt x="86752" y="13483"/>
                  </a:cubicBezTo>
                  <a:cubicBezTo>
                    <a:pt x="86801" y="13483"/>
                    <a:pt x="86849" y="13480"/>
                    <a:pt x="86896" y="13475"/>
                  </a:cubicBezTo>
                  <a:cubicBezTo>
                    <a:pt x="87158" y="13453"/>
                    <a:pt x="87410" y="13442"/>
                    <a:pt x="87653" y="13442"/>
                  </a:cubicBezTo>
                  <a:cubicBezTo>
                    <a:pt x="89235" y="13442"/>
                    <a:pt x="90425" y="13916"/>
                    <a:pt x="91332" y="14877"/>
                  </a:cubicBezTo>
                  <a:cubicBezTo>
                    <a:pt x="93571" y="17241"/>
                    <a:pt x="93341" y="21761"/>
                    <a:pt x="93341" y="21803"/>
                  </a:cubicBezTo>
                  <a:cubicBezTo>
                    <a:pt x="93299" y="22451"/>
                    <a:pt x="93655" y="23037"/>
                    <a:pt x="94219" y="23330"/>
                  </a:cubicBezTo>
                  <a:cubicBezTo>
                    <a:pt x="98613" y="25464"/>
                    <a:pt x="98488" y="31595"/>
                    <a:pt x="97002" y="35257"/>
                  </a:cubicBezTo>
                  <a:cubicBezTo>
                    <a:pt x="95412" y="39148"/>
                    <a:pt x="92566" y="42538"/>
                    <a:pt x="92525" y="42580"/>
                  </a:cubicBezTo>
                  <a:cubicBezTo>
                    <a:pt x="92106" y="43040"/>
                    <a:pt x="92022" y="43731"/>
                    <a:pt x="92315" y="44296"/>
                  </a:cubicBezTo>
                  <a:cubicBezTo>
                    <a:pt x="92336" y="44337"/>
                    <a:pt x="94471" y="48690"/>
                    <a:pt x="91562" y="52330"/>
                  </a:cubicBezTo>
                  <a:cubicBezTo>
                    <a:pt x="88989" y="55573"/>
                    <a:pt x="84239" y="55824"/>
                    <a:pt x="82837" y="55824"/>
                  </a:cubicBezTo>
                  <a:lnTo>
                    <a:pt x="82460" y="55824"/>
                  </a:lnTo>
                  <a:cubicBezTo>
                    <a:pt x="82921" y="54862"/>
                    <a:pt x="83423" y="53523"/>
                    <a:pt x="83779" y="51744"/>
                  </a:cubicBezTo>
                  <a:cubicBezTo>
                    <a:pt x="84302" y="51493"/>
                    <a:pt x="85871" y="50594"/>
                    <a:pt x="87084" y="48627"/>
                  </a:cubicBezTo>
                  <a:cubicBezTo>
                    <a:pt x="87210" y="48438"/>
                    <a:pt x="87147" y="48187"/>
                    <a:pt x="86959" y="48083"/>
                  </a:cubicBezTo>
                  <a:cubicBezTo>
                    <a:pt x="86892" y="48038"/>
                    <a:pt x="86820" y="48017"/>
                    <a:pt x="86750" y="48017"/>
                  </a:cubicBezTo>
                  <a:cubicBezTo>
                    <a:pt x="86621" y="48017"/>
                    <a:pt x="86496" y="48087"/>
                    <a:pt x="86415" y="48208"/>
                  </a:cubicBezTo>
                  <a:cubicBezTo>
                    <a:pt x="85599" y="49526"/>
                    <a:pt x="84595" y="50322"/>
                    <a:pt x="83946" y="50740"/>
                  </a:cubicBezTo>
                  <a:cubicBezTo>
                    <a:pt x="84197" y="49108"/>
                    <a:pt x="84302" y="47162"/>
                    <a:pt x="84176" y="44881"/>
                  </a:cubicBezTo>
                  <a:cubicBezTo>
                    <a:pt x="84156" y="44683"/>
                    <a:pt x="83986" y="44503"/>
                    <a:pt x="83790" y="44503"/>
                  </a:cubicBezTo>
                  <a:cubicBezTo>
                    <a:pt x="83779" y="44503"/>
                    <a:pt x="83768" y="44504"/>
                    <a:pt x="83758" y="44505"/>
                  </a:cubicBezTo>
                  <a:cubicBezTo>
                    <a:pt x="83527" y="44526"/>
                    <a:pt x="83360" y="44714"/>
                    <a:pt x="83381" y="44923"/>
                  </a:cubicBezTo>
                  <a:cubicBezTo>
                    <a:pt x="83737" y="51012"/>
                    <a:pt x="82272" y="54611"/>
                    <a:pt x="81351" y="56243"/>
                  </a:cubicBezTo>
                  <a:cubicBezTo>
                    <a:pt x="81247" y="56348"/>
                    <a:pt x="81142" y="56452"/>
                    <a:pt x="81058" y="56599"/>
                  </a:cubicBezTo>
                  <a:cubicBezTo>
                    <a:pt x="81038" y="56620"/>
                    <a:pt x="80347" y="57729"/>
                    <a:pt x="79406" y="57791"/>
                  </a:cubicBezTo>
                  <a:cubicBezTo>
                    <a:pt x="77941" y="57896"/>
                    <a:pt x="76895" y="58879"/>
                    <a:pt x="75786" y="59946"/>
                  </a:cubicBezTo>
                  <a:cubicBezTo>
                    <a:pt x="74886" y="60804"/>
                    <a:pt x="73840" y="61767"/>
                    <a:pt x="72438" y="62395"/>
                  </a:cubicBezTo>
                  <a:cubicBezTo>
                    <a:pt x="70241" y="63357"/>
                    <a:pt x="67856" y="63462"/>
                    <a:pt x="66935" y="63462"/>
                  </a:cubicBezTo>
                  <a:cubicBezTo>
                    <a:pt x="66579" y="63462"/>
                    <a:pt x="66370" y="63441"/>
                    <a:pt x="66349" y="63441"/>
                  </a:cubicBezTo>
                  <a:cubicBezTo>
                    <a:pt x="66322" y="63439"/>
                    <a:pt x="66294" y="63439"/>
                    <a:pt x="66267" y="63439"/>
                  </a:cubicBezTo>
                  <a:cubicBezTo>
                    <a:pt x="65858" y="63439"/>
                    <a:pt x="65472" y="63585"/>
                    <a:pt x="65177" y="63859"/>
                  </a:cubicBezTo>
                  <a:cubicBezTo>
                    <a:pt x="64968" y="64047"/>
                    <a:pt x="64822" y="64278"/>
                    <a:pt x="64738" y="64529"/>
                  </a:cubicBezTo>
                  <a:cubicBezTo>
                    <a:pt x="64592" y="64738"/>
                    <a:pt x="63943" y="65470"/>
                    <a:pt x="61620" y="66809"/>
                  </a:cubicBezTo>
                  <a:cubicBezTo>
                    <a:pt x="59884" y="67835"/>
                    <a:pt x="57854" y="68044"/>
                    <a:pt x="56452" y="68044"/>
                  </a:cubicBezTo>
                  <a:cubicBezTo>
                    <a:pt x="54527" y="68044"/>
                    <a:pt x="52937" y="67646"/>
                    <a:pt x="52435" y="67332"/>
                  </a:cubicBezTo>
                  <a:cubicBezTo>
                    <a:pt x="51347" y="66705"/>
                    <a:pt x="49568" y="66454"/>
                    <a:pt x="47309" y="66161"/>
                  </a:cubicBezTo>
                  <a:cubicBezTo>
                    <a:pt x="45467" y="65910"/>
                    <a:pt x="43375" y="65617"/>
                    <a:pt x="41408" y="65073"/>
                  </a:cubicBezTo>
                  <a:cubicBezTo>
                    <a:pt x="37956" y="64131"/>
                    <a:pt x="36931" y="63315"/>
                    <a:pt x="36910" y="63315"/>
                  </a:cubicBezTo>
                  <a:lnTo>
                    <a:pt x="36910" y="63336"/>
                  </a:lnTo>
                  <a:cubicBezTo>
                    <a:pt x="36680" y="63064"/>
                    <a:pt x="36366" y="62897"/>
                    <a:pt x="36031" y="62834"/>
                  </a:cubicBezTo>
                  <a:cubicBezTo>
                    <a:pt x="34838" y="61432"/>
                    <a:pt x="33499" y="59130"/>
                    <a:pt x="32788" y="55532"/>
                  </a:cubicBezTo>
                  <a:cubicBezTo>
                    <a:pt x="32751" y="55331"/>
                    <a:pt x="32587" y="55210"/>
                    <a:pt x="32407" y="55210"/>
                  </a:cubicBezTo>
                  <a:cubicBezTo>
                    <a:pt x="32381" y="55210"/>
                    <a:pt x="32354" y="55212"/>
                    <a:pt x="32327" y="55218"/>
                  </a:cubicBezTo>
                  <a:cubicBezTo>
                    <a:pt x="32118" y="55260"/>
                    <a:pt x="31972" y="55469"/>
                    <a:pt x="32014" y="55678"/>
                  </a:cubicBezTo>
                  <a:cubicBezTo>
                    <a:pt x="32704" y="59109"/>
                    <a:pt x="33897" y="61411"/>
                    <a:pt x="35068" y="62918"/>
                  </a:cubicBezTo>
                  <a:cubicBezTo>
                    <a:pt x="34357" y="63085"/>
                    <a:pt x="32181" y="63587"/>
                    <a:pt x="29984" y="63587"/>
                  </a:cubicBezTo>
                  <a:cubicBezTo>
                    <a:pt x="28645" y="63587"/>
                    <a:pt x="27578" y="63420"/>
                    <a:pt x="26783" y="63064"/>
                  </a:cubicBezTo>
                  <a:cubicBezTo>
                    <a:pt x="26490" y="62939"/>
                    <a:pt x="26218" y="62792"/>
                    <a:pt x="25967" y="62625"/>
                  </a:cubicBezTo>
                  <a:cubicBezTo>
                    <a:pt x="25674" y="62436"/>
                    <a:pt x="25464" y="62143"/>
                    <a:pt x="25276" y="61809"/>
                  </a:cubicBezTo>
                  <a:cubicBezTo>
                    <a:pt x="25276" y="61788"/>
                    <a:pt x="25255" y="61767"/>
                    <a:pt x="25234" y="61725"/>
                  </a:cubicBezTo>
                  <a:cubicBezTo>
                    <a:pt x="24941" y="61327"/>
                    <a:pt x="18120" y="51975"/>
                    <a:pt x="26406" y="42936"/>
                  </a:cubicBezTo>
                  <a:cubicBezTo>
                    <a:pt x="27348" y="43605"/>
                    <a:pt x="29461" y="44756"/>
                    <a:pt x="33227" y="45321"/>
                  </a:cubicBezTo>
                  <a:cubicBezTo>
                    <a:pt x="31532" y="46137"/>
                    <a:pt x="28980" y="48041"/>
                    <a:pt x="27745" y="52205"/>
                  </a:cubicBezTo>
                  <a:cubicBezTo>
                    <a:pt x="27055" y="51640"/>
                    <a:pt x="26615" y="51117"/>
                    <a:pt x="26615" y="51096"/>
                  </a:cubicBezTo>
                  <a:cubicBezTo>
                    <a:pt x="26535" y="51004"/>
                    <a:pt x="26423" y="50956"/>
                    <a:pt x="26310" y="50956"/>
                  </a:cubicBezTo>
                  <a:cubicBezTo>
                    <a:pt x="26218" y="50956"/>
                    <a:pt x="26126" y="50988"/>
                    <a:pt x="26050" y="51054"/>
                  </a:cubicBezTo>
                  <a:cubicBezTo>
                    <a:pt x="25883" y="51179"/>
                    <a:pt x="25862" y="51431"/>
                    <a:pt x="26008" y="51598"/>
                  </a:cubicBezTo>
                  <a:cubicBezTo>
                    <a:pt x="26050" y="51661"/>
                    <a:pt x="26699" y="52435"/>
                    <a:pt x="27682" y="53146"/>
                  </a:cubicBezTo>
                  <a:cubicBezTo>
                    <a:pt x="27703" y="53167"/>
                    <a:pt x="27745" y="53188"/>
                    <a:pt x="27787" y="53209"/>
                  </a:cubicBezTo>
                  <a:cubicBezTo>
                    <a:pt x="28666" y="53837"/>
                    <a:pt x="29817" y="54402"/>
                    <a:pt x="31072" y="54402"/>
                  </a:cubicBezTo>
                  <a:cubicBezTo>
                    <a:pt x="31198" y="54402"/>
                    <a:pt x="31323" y="54381"/>
                    <a:pt x="31449" y="54381"/>
                  </a:cubicBezTo>
                  <a:cubicBezTo>
                    <a:pt x="31658" y="54360"/>
                    <a:pt x="31846" y="54172"/>
                    <a:pt x="31825" y="53962"/>
                  </a:cubicBezTo>
                  <a:cubicBezTo>
                    <a:pt x="31804" y="53732"/>
                    <a:pt x="31637" y="53586"/>
                    <a:pt x="31407" y="53586"/>
                  </a:cubicBezTo>
                  <a:cubicBezTo>
                    <a:pt x="31296" y="53596"/>
                    <a:pt x="31186" y="53601"/>
                    <a:pt x="31076" y="53601"/>
                  </a:cubicBezTo>
                  <a:cubicBezTo>
                    <a:pt x="30091" y="53601"/>
                    <a:pt x="29168" y="53194"/>
                    <a:pt x="28415" y="52686"/>
                  </a:cubicBezTo>
                  <a:cubicBezTo>
                    <a:pt x="30005" y="46974"/>
                    <a:pt x="34190" y="45697"/>
                    <a:pt x="34901" y="45509"/>
                  </a:cubicBezTo>
                  <a:cubicBezTo>
                    <a:pt x="35654" y="45593"/>
                    <a:pt x="36449" y="45635"/>
                    <a:pt x="37307" y="45656"/>
                  </a:cubicBezTo>
                  <a:lnTo>
                    <a:pt x="37747" y="45656"/>
                  </a:lnTo>
                  <a:cubicBezTo>
                    <a:pt x="43417" y="45656"/>
                    <a:pt x="45802" y="43291"/>
                    <a:pt x="46744" y="41743"/>
                  </a:cubicBezTo>
                  <a:lnTo>
                    <a:pt x="46744" y="41743"/>
                  </a:lnTo>
                  <a:cubicBezTo>
                    <a:pt x="47037" y="43103"/>
                    <a:pt x="47246" y="45718"/>
                    <a:pt x="45279" y="47874"/>
                  </a:cubicBezTo>
                  <a:cubicBezTo>
                    <a:pt x="45154" y="48020"/>
                    <a:pt x="45112" y="48250"/>
                    <a:pt x="45258" y="48418"/>
                  </a:cubicBezTo>
                  <a:cubicBezTo>
                    <a:pt x="45342" y="48501"/>
                    <a:pt x="45446" y="48543"/>
                    <a:pt x="45551" y="48543"/>
                  </a:cubicBezTo>
                  <a:cubicBezTo>
                    <a:pt x="45656" y="48543"/>
                    <a:pt x="45760" y="48501"/>
                    <a:pt x="45844" y="48418"/>
                  </a:cubicBezTo>
                  <a:cubicBezTo>
                    <a:pt x="48564" y="45446"/>
                    <a:pt x="47643" y="41785"/>
                    <a:pt x="47330" y="40801"/>
                  </a:cubicBezTo>
                  <a:lnTo>
                    <a:pt x="47330" y="40801"/>
                  </a:lnTo>
                  <a:cubicBezTo>
                    <a:pt x="47504" y="40820"/>
                    <a:pt x="47727" y="40835"/>
                    <a:pt x="47996" y="40835"/>
                  </a:cubicBezTo>
                  <a:cubicBezTo>
                    <a:pt x="49211" y="40835"/>
                    <a:pt x="51375" y="40532"/>
                    <a:pt x="54339" y="38939"/>
                  </a:cubicBezTo>
                  <a:cubicBezTo>
                    <a:pt x="54904" y="38646"/>
                    <a:pt x="55490" y="38311"/>
                    <a:pt x="56055" y="37977"/>
                  </a:cubicBezTo>
                  <a:cubicBezTo>
                    <a:pt x="58754" y="36456"/>
                    <a:pt x="61508" y="34899"/>
                    <a:pt x="64068" y="34899"/>
                  </a:cubicBezTo>
                  <a:cubicBezTo>
                    <a:pt x="65417" y="34899"/>
                    <a:pt x="66713" y="35331"/>
                    <a:pt x="67918" y="36428"/>
                  </a:cubicBezTo>
                  <a:cubicBezTo>
                    <a:pt x="67989" y="36499"/>
                    <a:pt x="68084" y="36536"/>
                    <a:pt x="68181" y="36536"/>
                  </a:cubicBezTo>
                  <a:cubicBezTo>
                    <a:pt x="68283" y="36536"/>
                    <a:pt x="68387" y="36494"/>
                    <a:pt x="68462" y="36407"/>
                  </a:cubicBezTo>
                  <a:cubicBezTo>
                    <a:pt x="68609" y="36240"/>
                    <a:pt x="68609" y="35989"/>
                    <a:pt x="68442" y="35842"/>
                  </a:cubicBezTo>
                  <a:cubicBezTo>
                    <a:pt x="67076" y="34594"/>
                    <a:pt x="65610" y="34111"/>
                    <a:pt x="64103" y="34111"/>
                  </a:cubicBezTo>
                  <a:cubicBezTo>
                    <a:pt x="61313" y="34111"/>
                    <a:pt x="58381" y="35765"/>
                    <a:pt x="55678" y="37286"/>
                  </a:cubicBezTo>
                  <a:cubicBezTo>
                    <a:pt x="55092" y="37621"/>
                    <a:pt x="54527" y="37956"/>
                    <a:pt x="53962" y="38249"/>
                  </a:cubicBezTo>
                  <a:cubicBezTo>
                    <a:pt x="51140" y="39776"/>
                    <a:pt x="49073" y="40050"/>
                    <a:pt x="47969" y="40050"/>
                  </a:cubicBezTo>
                  <a:cubicBezTo>
                    <a:pt x="47379" y="40050"/>
                    <a:pt x="47065" y="39972"/>
                    <a:pt x="47058" y="39964"/>
                  </a:cubicBezTo>
                  <a:cubicBezTo>
                    <a:pt x="47030" y="39959"/>
                    <a:pt x="47002" y="39956"/>
                    <a:pt x="46974" y="39956"/>
                  </a:cubicBezTo>
                  <a:cubicBezTo>
                    <a:pt x="46898" y="39956"/>
                    <a:pt x="46826" y="39976"/>
                    <a:pt x="46765" y="40006"/>
                  </a:cubicBezTo>
                  <a:cubicBezTo>
                    <a:pt x="46660" y="40069"/>
                    <a:pt x="46597" y="40153"/>
                    <a:pt x="46576" y="40257"/>
                  </a:cubicBezTo>
                  <a:cubicBezTo>
                    <a:pt x="46535" y="40442"/>
                    <a:pt x="45304" y="44865"/>
                    <a:pt x="37748" y="44865"/>
                  </a:cubicBezTo>
                  <a:cubicBezTo>
                    <a:pt x="37610" y="44865"/>
                    <a:pt x="37470" y="44864"/>
                    <a:pt x="37328" y="44861"/>
                  </a:cubicBezTo>
                  <a:cubicBezTo>
                    <a:pt x="36512" y="44861"/>
                    <a:pt x="35759" y="44798"/>
                    <a:pt x="35047" y="44735"/>
                  </a:cubicBezTo>
                  <a:cubicBezTo>
                    <a:pt x="34985" y="44714"/>
                    <a:pt x="34922" y="44714"/>
                    <a:pt x="34880" y="44714"/>
                  </a:cubicBezTo>
                  <a:cubicBezTo>
                    <a:pt x="31449" y="44400"/>
                    <a:pt x="29210" y="43584"/>
                    <a:pt x="27892" y="42894"/>
                  </a:cubicBezTo>
                  <a:cubicBezTo>
                    <a:pt x="27389" y="42643"/>
                    <a:pt x="27013" y="42203"/>
                    <a:pt x="26720" y="41722"/>
                  </a:cubicBezTo>
                  <a:cubicBezTo>
                    <a:pt x="26699" y="41701"/>
                    <a:pt x="26678" y="41659"/>
                    <a:pt x="26636" y="41638"/>
                  </a:cubicBezTo>
                  <a:cubicBezTo>
                    <a:pt x="26552" y="41534"/>
                    <a:pt x="24523" y="39086"/>
                    <a:pt x="26783" y="33771"/>
                  </a:cubicBezTo>
                  <a:cubicBezTo>
                    <a:pt x="28938" y="28666"/>
                    <a:pt x="34106" y="27850"/>
                    <a:pt x="34315" y="27808"/>
                  </a:cubicBezTo>
                  <a:cubicBezTo>
                    <a:pt x="34587" y="27766"/>
                    <a:pt x="34817" y="27599"/>
                    <a:pt x="34922" y="27347"/>
                  </a:cubicBezTo>
                  <a:cubicBezTo>
                    <a:pt x="34964" y="27285"/>
                    <a:pt x="37914" y="20757"/>
                    <a:pt x="42475" y="20275"/>
                  </a:cubicBezTo>
                  <a:cubicBezTo>
                    <a:pt x="42768" y="20254"/>
                    <a:pt x="43019" y="20066"/>
                    <a:pt x="43145" y="19794"/>
                  </a:cubicBezTo>
                  <a:cubicBezTo>
                    <a:pt x="43166" y="19732"/>
                    <a:pt x="45388" y="14309"/>
                    <a:pt x="50415" y="14309"/>
                  </a:cubicBezTo>
                  <a:cubicBezTo>
                    <a:pt x="50481" y="14309"/>
                    <a:pt x="50548" y="14310"/>
                    <a:pt x="50615" y="14312"/>
                  </a:cubicBezTo>
                  <a:cubicBezTo>
                    <a:pt x="50637" y="14315"/>
                    <a:pt x="50660" y="14316"/>
                    <a:pt x="50683" y="14316"/>
                  </a:cubicBezTo>
                  <a:cubicBezTo>
                    <a:pt x="51033" y="14316"/>
                    <a:pt x="51352" y="14017"/>
                    <a:pt x="51431" y="13663"/>
                  </a:cubicBezTo>
                  <a:cubicBezTo>
                    <a:pt x="51431" y="13622"/>
                    <a:pt x="51891" y="11048"/>
                    <a:pt x="55113" y="8160"/>
                  </a:cubicBezTo>
                  <a:cubicBezTo>
                    <a:pt x="57530" y="5980"/>
                    <a:pt x="60835" y="5110"/>
                    <a:pt x="63659" y="5110"/>
                  </a:cubicBezTo>
                  <a:close/>
                  <a:moveTo>
                    <a:pt x="54255" y="0"/>
                  </a:moveTo>
                  <a:cubicBezTo>
                    <a:pt x="53649" y="0"/>
                    <a:pt x="53042" y="105"/>
                    <a:pt x="52456" y="314"/>
                  </a:cubicBezTo>
                  <a:cubicBezTo>
                    <a:pt x="48208" y="1862"/>
                    <a:pt x="46137" y="2365"/>
                    <a:pt x="42287" y="2365"/>
                  </a:cubicBezTo>
                  <a:cubicBezTo>
                    <a:pt x="41785" y="2365"/>
                    <a:pt x="41220" y="2365"/>
                    <a:pt x="40571" y="2344"/>
                  </a:cubicBezTo>
                  <a:lnTo>
                    <a:pt x="40257" y="2344"/>
                  </a:lnTo>
                  <a:cubicBezTo>
                    <a:pt x="37182" y="2344"/>
                    <a:pt x="35487" y="3683"/>
                    <a:pt x="34734" y="4478"/>
                  </a:cubicBezTo>
                  <a:lnTo>
                    <a:pt x="33897" y="5378"/>
                  </a:lnTo>
                  <a:lnTo>
                    <a:pt x="32662" y="5231"/>
                  </a:lnTo>
                  <a:cubicBezTo>
                    <a:pt x="32160" y="5168"/>
                    <a:pt x="31344" y="5085"/>
                    <a:pt x="30402" y="5085"/>
                  </a:cubicBezTo>
                  <a:cubicBezTo>
                    <a:pt x="27787" y="5085"/>
                    <a:pt x="24188" y="5650"/>
                    <a:pt x="21907" y="8349"/>
                  </a:cubicBezTo>
                  <a:cubicBezTo>
                    <a:pt x="19501" y="11194"/>
                    <a:pt x="19166" y="13454"/>
                    <a:pt x="19292" y="14835"/>
                  </a:cubicBezTo>
                  <a:lnTo>
                    <a:pt x="19480" y="16802"/>
                  </a:lnTo>
                  <a:lnTo>
                    <a:pt x="17618" y="17388"/>
                  </a:lnTo>
                  <a:cubicBezTo>
                    <a:pt x="15693" y="17974"/>
                    <a:pt x="12324" y="19480"/>
                    <a:pt x="11153" y="22933"/>
                  </a:cubicBezTo>
                  <a:cubicBezTo>
                    <a:pt x="10127" y="25925"/>
                    <a:pt x="9772" y="27724"/>
                    <a:pt x="9667" y="28728"/>
                  </a:cubicBezTo>
                  <a:lnTo>
                    <a:pt x="9458" y="30340"/>
                  </a:lnTo>
                  <a:lnTo>
                    <a:pt x="7910" y="30779"/>
                  </a:lnTo>
                  <a:cubicBezTo>
                    <a:pt x="7366" y="30925"/>
                    <a:pt x="6612" y="31239"/>
                    <a:pt x="5985" y="31909"/>
                  </a:cubicBezTo>
                  <a:cubicBezTo>
                    <a:pt x="5231" y="32704"/>
                    <a:pt x="4855" y="33834"/>
                    <a:pt x="4876" y="35298"/>
                  </a:cubicBezTo>
                  <a:lnTo>
                    <a:pt x="4876" y="35905"/>
                  </a:lnTo>
                  <a:lnTo>
                    <a:pt x="4583" y="36449"/>
                  </a:lnTo>
                  <a:cubicBezTo>
                    <a:pt x="4101" y="37328"/>
                    <a:pt x="0" y="45279"/>
                    <a:pt x="2679" y="50426"/>
                  </a:cubicBezTo>
                  <a:cubicBezTo>
                    <a:pt x="4792" y="54464"/>
                    <a:pt x="7993" y="55322"/>
                    <a:pt x="9730" y="55469"/>
                  </a:cubicBezTo>
                  <a:lnTo>
                    <a:pt x="11111" y="55594"/>
                  </a:lnTo>
                  <a:lnTo>
                    <a:pt x="11697" y="56850"/>
                  </a:lnTo>
                  <a:cubicBezTo>
                    <a:pt x="12283" y="58084"/>
                    <a:pt x="13245" y="58837"/>
                    <a:pt x="14563" y="59047"/>
                  </a:cubicBezTo>
                  <a:cubicBezTo>
                    <a:pt x="15024" y="59130"/>
                    <a:pt x="15505" y="59172"/>
                    <a:pt x="16049" y="59172"/>
                  </a:cubicBezTo>
                  <a:cubicBezTo>
                    <a:pt x="17513" y="59172"/>
                    <a:pt x="18957" y="58879"/>
                    <a:pt x="19920" y="58649"/>
                  </a:cubicBezTo>
                  <a:lnTo>
                    <a:pt x="21782" y="58189"/>
                  </a:lnTo>
                  <a:lnTo>
                    <a:pt x="22661" y="59884"/>
                  </a:lnTo>
                  <a:cubicBezTo>
                    <a:pt x="23288" y="61139"/>
                    <a:pt x="24481" y="62834"/>
                    <a:pt x="26469" y="63713"/>
                  </a:cubicBezTo>
                  <a:cubicBezTo>
                    <a:pt x="27368" y="64110"/>
                    <a:pt x="28540" y="64319"/>
                    <a:pt x="29963" y="64319"/>
                  </a:cubicBezTo>
                  <a:cubicBezTo>
                    <a:pt x="31930" y="64319"/>
                    <a:pt x="33876" y="63943"/>
                    <a:pt x="34838" y="63713"/>
                  </a:cubicBezTo>
                  <a:lnTo>
                    <a:pt x="35822" y="63483"/>
                  </a:lnTo>
                  <a:lnTo>
                    <a:pt x="36680" y="64027"/>
                  </a:lnTo>
                  <a:cubicBezTo>
                    <a:pt x="36952" y="64194"/>
                    <a:pt x="37412" y="64445"/>
                    <a:pt x="38165" y="64759"/>
                  </a:cubicBezTo>
                  <a:lnTo>
                    <a:pt x="38312" y="64822"/>
                  </a:lnTo>
                  <a:lnTo>
                    <a:pt x="38500" y="64905"/>
                  </a:lnTo>
                  <a:cubicBezTo>
                    <a:pt x="39274" y="65198"/>
                    <a:pt x="40195" y="65491"/>
                    <a:pt x="41220" y="65784"/>
                  </a:cubicBezTo>
                  <a:cubicBezTo>
                    <a:pt x="43250" y="66328"/>
                    <a:pt x="45342" y="66621"/>
                    <a:pt x="47204" y="66872"/>
                  </a:cubicBezTo>
                  <a:cubicBezTo>
                    <a:pt x="49694" y="67207"/>
                    <a:pt x="51138" y="67437"/>
                    <a:pt x="52058" y="67960"/>
                  </a:cubicBezTo>
                  <a:cubicBezTo>
                    <a:pt x="52749" y="68379"/>
                    <a:pt x="54485" y="68776"/>
                    <a:pt x="56452" y="68776"/>
                  </a:cubicBezTo>
                  <a:cubicBezTo>
                    <a:pt x="57938" y="68776"/>
                    <a:pt x="60114" y="68546"/>
                    <a:pt x="61997" y="67437"/>
                  </a:cubicBezTo>
                  <a:cubicBezTo>
                    <a:pt x="64027" y="66265"/>
                    <a:pt x="64885" y="65491"/>
                    <a:pt x="65261" y="65052"/>
                  </a:cubicBezTo>
                  <a:lnTo>
                    <a:pt x="65973" y="64194"/>
                  </a:lnTo>
                  <a:lnTo>
                    <a:pt x="67082" y="64194"/>
                  </a:lnTo>
                  <a:cubicBezTo>
                    <a:pt x="68274" y="64173"/>
                    <a:pt x="70576" y="64006"/>
                    <a:pt x="72731" y="63064"/>
                  </a:cubicBezTo>
                  <a:cubicBezTo>
                    <a:pt x="74258" y="62395"/>
                    <a:pt x="75304" y="61411"/>
                    <a:pt x="76288" y="60470"/>
                  </a:cubicBezTo>
                  <a:cubicBezTo>
                    <a:pt x="77334" y="59465"/>
                    <a:pt x="78255" y="58607"/>
                    <a:pt x="79468" y="58524"/>
                  </a:cubicBezTo>
                  <a:cubicBezTo>
                    <a:pt x="80326" y="58461"/>
                    <a:pt x="80975" y="57875"/>
                    <a:pt x="81372" y="57415"/>
                  </a:cubicBezTo>
                  <a:lnTo>
                    <a:pt x="82063" y="56578"/>
                  </a:lnTo>
                  <a:lnTo>
                    <a:pt x="83151" y="56557"/>
                  </a:lnTo>
                  <a:cubicBezTo>
                    <a:pt x="84992" y="56515"/>
                    <a:pt x="89553" y="56055"/>
                    <a:pt x="92148" y="52791"/>
                  </a:cubicBezTo>
                  <a:cubicBezTo>
                    <a:pt x="94533" y="49778"/>
                    <a:pt x="93864" y="46388"/>
                    <a:pt x="93257" y="44651"/>
                  </a:cubicBezTo>
                  <a:lnTo>
                    <a:pt x="92818" y="43396"/>
                  </a:lnTo>
                  <a:lnTo>
                    <a:pt x="93634" y="42371"/>
                  </a:lnTo>
                  <a:cubicBezTo>
                    <a:pt x="94617" y="41094"/>
                    <a:pt x="96479" y="38479"/>
                    <a:pt x="97672" y="35508"/>
                  </a:cubicBezTo>
                  <a:cubicBezTo>
                    <a:pt x="99053" y="32118"/>
                    <a:pt x="99597" y="25736"/>
                    <a:pt x="95224" y="23016"/>
                  </a:cubicBezTo>
                  <a:lnTo>
                    <a:pt x="94115" y="22326"/>
                  </a:lnTo>
                  <a:lnTo>
                    <a:pt x="94073" y="21029"/>
                  </a:lnTo>
                  <a:cubicBezTo>
                    <a:pt x="94031" y="19689"/>
                    <a:pt x="93759" y="16363"/>
                    <a:pt x="91876" y="14354"/>
                  </a:cubicBezTo>
                  <a:cubicBezTo>
                    <a:pt x="90830" y="13245"/>
                    <a:pt x="89470" y="12701"/>
                    <a:pt x="87712" y="12701"/>
                  </a:cubicBezTo>
                  <a:lnTo>
                    <a:pt x="86268" y="12680"/>
                  </a:lnTo>
                  <a:lnTo>
                    <a:pt x="85599" y="11425"/>
                  </a:lnTo>
                  <a:cubicBezTo>
                    <a:pt x="85055" y="10441"/>
                    <a:pt x="83632" y="8140"/>
                    <a:pt x="81707" y="7721"/>
                  </a:cubicBezTo>
                  <a:cubicBezTo>
                    <a:pt x="80703" y="7491"/>
                    <a:pt x="79803" y="7407"/>
                    <a:pt x="79008" y="7344"/>
                  </a:cubicBezTo>
                  <a:cubicBezTo>
                    <a:pt x="77439" y="7198"/>
                    <a:pt x="76079" y="7072"/>
                    <a:pt x="74781" y="5964"/>
                  </a:cubicBezTo>
                  <a:cubicBezTo>
                    <a:pt x="74007" y="5315"/>
                    <a:pt x="72752" y="4917"/>
                    <a:pt x="71496" y="4917"/>
                  </a:cubicBezTo>
                  <a:cubicBezTo>
                    <a:pt x="70701" y="4917"/>
                    <a:pt x="69948" y="5085"/>
                    <a:pt x="69362" y="5399"/>
                  </a:cubicBezTo>
                  <a:lnTo>
                    <a:pt x="67939" y="6173"/>
                  </a:lnTo>
                  <a:lnTo>
                    <a:pt x="66684" y="5127"/>
                  </a:lnTo>
                  <a:cubicBezTo>
                    <a:pt x="65742" y="4373"/>
                    <a:pt x="64257" y="3432"/>
                    <a:pt x="62416" y="3432"/>
                  </a:cubicBezTo>
                  <a:cubicBezTo>
                    <a:pt x="62311" y="3432"/>
                    <a:pt x="62206" y="3453"/>
                    <a:pt x="62081" y="3453"/>
                  </a:cubicBezTo>
                  <a:lnTo>
                    <a:pt x="61056" y="3515"/>
                  </a:lnTo>
                  <a:lnTo>
                    <a:pt x="60302" y="2825"/>
                  </a:lnTo>
                  <a:cubicBezTo>
                    <a:pt x="59382" y="1967"/>
                    <a:pt x="56954" y="0"/>
                    <a:pt x="54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4"/>
            <p:cNvSpPr/>
            <p:nvPr/>
          </p:nvSpPr>
          <p:spPr>
            <a:xfrm>
              <a:off x="5971175" y="22152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4"/>
            <p:cNvSpPr/>
            <p:nvPr/>
          </p:nvSpPr>
          <p:spPr>
            <a:xfrm>
              <a:off x="5852950" y="2166638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842500" y="1866913"/>
              <a:ext cx="550" cy="1075"/>
            </a:xfrm>
            <a:custGeom>
              <a:rect b="b" l="l" r="r" t="t"/>
              <a:pathLst>
                <a:path extrusionOk="0" h="43" w="22">
                  <a:moveTo>
                    <a:pt x="0" y="0"/>
                  </a:moveTo>
                  <a:cubicBezTo>
                    <a:pt x="0" y="21"/>
                    <a:pt x="21" y="21"/>
                    <a:pt x="21" y="42"/>
                  </a:cubicBezTo>
                  <a:cubicBezTo>
                    <a:pt x="21" y="21"/>
                    <a:pt x="21" y="2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6543425" y="1472938"/>
              <a:ext cx="276750" cy="243350"/>
            </a:xfrm>
            <a:custGeom>
              <a:rect b="b" l="l" r="r" t="t"/>
              <a:pathLst>
                <a:path extrusionOk="0" h="9734" w="11070">
                  <a:moveTo>
                    <a:pt x="10617" y="1"/>
                  </a:moveTo>
                  <a:cubicBezTo>
                    <a:pt x="10557" y="1"/>
                    <a:pt x="10497" y="15"/>
                    <a:pt x="10442" y="46"/>
                  </a:cubicBezTo>
                  <a:cubicBezTo>
                    <a:pt x="6299" y="2117"/>
                    <a:pt x="5964" y="6155"/>
                    <a:pt x="5985" y="7620"/>
                  </a:cubicBezTo>
                  <a:cubicBezTo>
                    <a:pt x="5585" y="7547"/>
                    <a:pt x="5194" y="7515"/>
                    <a:pt x="4815" y="7515"/>
                  </a:cubicBezTo>
                  <a:cubicBezTo>
                    <a:pt x="2277" y="7515"/>
                    <a:pt x="301" y="8952"/>
                    <a:pt x="210" y="9043"/>
                  </a:cubicBezTo>
                  <a:cubicBezTo>
                    <a:pt x="43" y="9168"/>
                    <a:pt x="1" y="9419"/>
                    <a:pt x="126" y="9587"/>
                  </a:cubicBezTo>
                  <a:cubicBezTo>
                    <a:pt x="210" y="9691"/>
                    <a:pt x="336" y="9733"/>
                    <a:pt x="440" y="9733"/>
                  </a:cubicBezTo>
                  <a:cubicBezTo>
                    <a:pt x="524" y="9733"/>
                    <a:pt x="608" y="9712"/>
                    <a:pt x="691" y="9650"/>
                  </a:cubicBezTo>
                  <a:cubicBezTo>
                    <a:pt x="709" y="9632"/>
                    <a:pt x="2528" y="8299"/>
                    <a:pt x="4814" y="8299"/>
                  </a:cubicBezTo>
                  <a:cubicBezTo>
                    <a:pt x="5292" y="8299"/>
                    <a:pt x="5792" y="8358"/>
                    <a:pt x="6299" y="8499"/>
                  </a:cubicBezTo>
                  <a:cubicBezTo>
                    <a:pt x="6333" y="8510"/>
                    <a:pt x="6368" y="8515"/>
                    <a:pt x="6403" y="8515"/>
                  </a:cubicBezTo>
                  <a:cubicBezTo>
                    <a:pt x="6500" y="8515"/>
                    <a:pt x="6599" y="8476"/>
                    <a:pt x="6676" y="8415"/>
                  </a:cubicBezTo>
                  <a:cubicBezTo>
                    <a:pt x="6759" y="8331"/>
                    <a:pt x="6822" y="8206"/>
                    <a:pt x="6801" y="8059"/>
                  </a:cubicBezTo>
                  <a:cubicBezTo>
                    <a:pt x="6780" y="7871"/>
                    <a:pt x="6215" y="3038"/>
                    <a:pt x="10797" y="757"/>
                  </a:cubicBezTo>
                  <a:cubicBezTo>
                    <a:pt x="10986" y="652"/>
                    <a:pt x="11069" y="422"/>
                    <a:pt x="10965" y="234"/>
                  </a:cubicBezTo>
                  <a:cubicBezTo>
                    <a:pt x="10906" y="86"/>
                    <a:pt x="10762" y="1"/>
                    <a:pt x="10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6500025" y="2034238"/>
              <a:ext cx="950475" cy="455175"/>
            </a:xfrm>
            <a:custGeom>
              <a:rect b="b" l="l" r="r" t="t"/>
              <a:pathLst>
                <a:path extrusionOk="0" h="18207" w="38019">
                  <a:moveTo>
                    <a:pt x="35160" y="0"/>
                  </a:moveTo>
                  <a:cubicBezTo>
                    <a:pt x="35061" y="0"/>
                    <a:pt x="34961" y="37"/>
                    <a:pt x="34880" y="107"/>
                  </a:cubicBezTo>
                  <a:cubicBezTo>
                    <a:pt x="34712" y="254"/>
                    <a:pt x="34712" y="484"/>
                    <a:pt x="34859" y="652"/>
                  </a:cubicBezTo>
                  <a:cubicBezTo>
                    <a:pt x="36491" y="2451"/>
                    <a:pt x="36742" y="4376"/>
                    <a:pt x="35591" y="6071"/>
                  </a:cubicBezTo>
                  <a:cubicBezTo>
                    <a:pt x="34375" y="7832"/>
                    <a:pt x="31909" y="8956"/>
                    <a:pt x="29684" y="8956"/>
                  </a:cubicBezTo>
                  <a:cubicBezTo>
                    <a:pt x="29000" y="8956"/>
                    <a:pt x="28340" y="8850"/>
                    <a:pt x="27745" y="8623"/>
                  </a:cubicBezTo>
                  <a:cubicBezTo>
                    <a:pt x="25908" y="7914"/>
                    <a:pt x="24183" y="7565"/>
                    <a:pt x="22660" y="7565"/>
                  </a:cubicBezTo>
                  <a:cubicBezTo>
                    <a:pt x="20228" y="7565"/>
                    <a:pt x="18312" y="8456"/>
                    <a:pt x="17283" y="10193"/>
                  </a:cubicBezTo>
                  <a:cubicBezTo>
                    <a:pt x="15818" y="12599"/>
                    <a:pt x="11843" y="12976"/>
                    <a:pt x="11801" y="12976"/>
                  </a:cubicBezTo>
                  <a:cubicBezTo>
                    <a:pt x="11592" y="12996"/>
                    <a:pt x="11445" y="13143"/>
                    <a:pt x="11425" y="13352"/>
                  </a:cubicBezTo>
                  <a:cubicBezTo>
                    <a:pt x="11425" y="13373"/>
                    <a:pt x="11236" y="16219"/>
                    <a:pt x="7344" y="17202"/>
                  </a:cubicBezTo>
                  <a:cubicBezTo>
                    <a:pt x="6714" y="17356"/>
                    <a:pt x="6118" y="17421"/>
                    <a:pt x="5561" y="17421"/>
                  </a:cubicBezTo>
                  <a:cubicBezTo>
                    <a:pt x="2643" y="17421"/>
                    <a:pt x="799" y="15637"/>
                    <a:pt x="712" y="15549"/>
                  </a:cubicBezTo>
                  <a:cubicBezTo>
                    <a:pt x="641" y="15468"/>
                    <a:pt x="546" y="15431"/>
                    <a:pt x="447" y="15431"/>
                  </a:cubicBezTo>
                  <a:cubicBezTo>
                    <a:pt x="342" y="15431"/>
                    <a:pt x="233" y="15473"/>
                    <a:pt x="147" y="15549"/>
                  </a:cubicBezTo>
                  <a:cubicBezTo>
                    <a:pt x="0" y="15696"/>
                    <a:pt x="0" y="15947"/>
                    <a:pt x="147" y="16093"/>
                  </a:cubicBezTo>
                  <a:cubicBezTo>
                    <a:pt x="251" y="16198"/>
                    <a:pt x="2302" y="18206"/>
                    <a:pt x="5545" y="18206"/>
                  </a:cubicBezTo>
                  <a:cubicBezTo>
                    <a:pt x="6173" y="18206"/>
                    <a:pt x="6842" y="18144"/>
                    <a:pt x="7533" y="17955"/>
                  </a:cubicBezTo>
                  <a:cubicBezTo>
                    <a:pt x="11215" y="17035"/>
                    <a:pt x="12010" y="14628"/>
                    <a:pt x="12178" y="13729"/>
                  </a:cubicBezTo>
                  <a:cubicBezTo>
                    <a:pt x="13224" y="13582"/>
                    <a:pt x="16530" y="12955"/>
                    <a:pt x="17953" y="10590"/>
                  </a:cubicBezTo>
                  <a:cubicBezTo>
                    <a:pt x="18836" y="9114"/>
                    <a:pt x="20518" y="8353"/>
                    <a:pt x="22678" y="8353"/>
                  </a:cubicBezTo>
                  <a:cubicBezTo>
                    <a:pt x="24100" y="8353"/>
                    <a:pt x="25729" y="8683"/>
                    <a:pt x="27473" y="9356"/>
                  </a:cubicBezTo>
                  <a:cubicBezTo>
                    <a:pt x="28162" y="9622"/>
                    <a:pt x="28922" y="9747"/>
                    <a:pt x="29704" y="9747"/>
                  </a:cubicBezTo>
                  <a:cubicBezTo>
                    <a:pt x="32178" y="9747"/>
                    <a:pt x="34873" y="8497"/>
                    <a:pt x="36240" y="6510"/>
                  </a:cubicBezTo>
                  <a:cubicBezTo>
                    <a:pt x="37056" y="5338"/>
                    <a:pt x="38018" y="2953"/>
                    <a:pt x="35445" y="128"/>
                  </a:cubicBezTo>
                  <a:cubicBezTo>
                    <a:pt x="35369" y="42"/>
                    <a:pt x="35266" y="0"/>
                    <a:pt x="35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6858850" y="1986113"/>
              <a:ext cx="272050" cy="203575"/>
            </a:xfrm>
            <a:custGeom>
              <a:rect b="b" l="l" r="r" t="t"/>
              <a:pathLst>
                <a:path extrusionOk="0" h="8143" w="10882">
                  <a:moveTo>
                    <a:pt x="10444" y="0"/>
                  </a:moveTo>
                  <a:cubicBezTo>
                    <a:pt x="10343" y="0"/>
                    <a:pt x="10245" y="42"/>
                    <a:pt x="10170" y="128"/>
                  </a:cubicBezTo>
                  <a:cubicBezTo>
                    <a:pt x="10107" y="170"/>
                    <a:pt x="9291" y="1070"/>
                    <a:pt x="8831" y="2472"/>
                  </a:cubicBezTo>
                  <a:cubicBezTo>
                    <a:pt x="2658" y="2828"/>
                    <a:pt x="210" y="7368"/>
                    <a:pt x="105" y="7577"/>
                  </a:cubicBezTo>
                  <a:cubicBezTo>
                    <a:pt x="1" y="7766"/>
                    <a:pt x="85" y="7996"/>
                    <a:pt x="273" y="8100"/>
                  </a:cubicBezTo>
                  <a:cubicBezTo>
                    <a:pt x="336" y="8142"/>
                    <a:pt x="398" y="8142"/>
                    <a:pt x="461" y="8142"/>
                  </a:cubicBezTo>
                  <a:cubicBezTo>
                    <a:pt x="608" y="8142"/>
                    <a:pt x="733" y="8079"/>
                    <a:pt x="796" y="7933"/>
                  </a:cubicBezTo>
                  <a:cubicBezTo>
                    <a:pt x="838" y="7891"/>
                    <a:pt x="3077" y="3727"/>
                    <a:pt x="8621" y="3288"/>
                  </a:cubicBezTo>
                  <a:lnTo>
                    <a:pt x="8621" y="3288"/>
                  </a:lnTo>
                  <a:cubicBezTo>
                    <a:pt x="8475" y="4020"/>
                    <a:pt x="8454" y="4836"/>
                    <a:pt x="8663" y="5736"/>
                  </a:cubicBezTo>
                  <a:cubicBezTo>
                    <a:pt x="8705" y="5924"/>
                    <a:pt x="8872" y="6050"/>
                    <a:pt x="9040" y="6050"/>
                  </a:cubicBezTo>
                  <a:cubicBezTo>
                    <a:pt x="9082" y="6050"/>
                    <a:pt x="9103" y="6050"/>
                    <a:pt x="9144" y="6029"/>
                  </a:cubicBezTo>
                  <a:cubicBezTo>
                    <a:pt x="9354" y="5987"/>
                    <a:pt x="9479" y="5778"/>
                    <a:pt x="9437" y="5548"/>
                  </a:cubicBezTo>
                  <a:cubicBezTo>
                    <a:pt x="9228" y="4669"/>
                    <a:pt x="9291" y="3853"/>
                    <a:pt x="9458" y="3141"/>
                  </a:cubicBezTo>
                  <a:cubicBezTo>
                    <a:pt x="9563" y="3079"/>
                    <a:pt x="9626" y="2953"/>
                    <a:pt x="9626" y="2828"/>
                  </a:cubicBezTo>
                  <a:cubicBezTo>
                    <a:pt x="9626" y="2786"/>
                    <a:pt x="9605" y="2744"/>
                    <a:pt x="9584" y="2723"/>
                  </a:cubicBezTo>
                  <a:cubicBezTo>
                    <a:pt x="10002" y="1468"/>
                    <a:pt x="10735" y="672"/>
                    <a:pt x="10735" y="652"/>
                  </a:cubicBezTo>
                  <a:cubicBezTo>
                    <a:pt x="10881" y="484"/>
                    <a:pt x="10881" y="254"/>
                    <a:pt x="10714" y="108"/>
                  </a:cubicBezTo>
                  <a:cubicBezTo>
                    <a:pt x="10633" y="37"/>
                    <a:pt x="10537" y="0"/>
                    <a:pt x="10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6398550" y="1389013"/>
              <a:ext cx="938950" cy="573650"/>
            </a:xfrm>
            <a:custGeom>
              <a:rect b="b" l="l" r="r" t="t"/>
              <a:pathLst>
                <a:path extrusionOk="0" h="22946" w="37558">
                  <a:moveTo>
                    <a:pt x="35050" y="0"/>
                  </a:moveTo>
                  <a:cubicBezTo>
                    <a:pt x="32403" y="0"/>
                    <a:pt x="30502" y="2428"/>
                    <a:pt x="30486" y="2461"/>
                  </a:cubicBezTo>
                  <a:cubicBezTo>
                    <a:pt x="30339" y="2649"/>
                    <a:pt x="30381" y="2880"/>
                    <a:pt x="30549" y="3026"/>
                  </a:cubicBezTo>
                  <a:cubicBezTo>
                    <a:pt x="30611" y="3068"/>
                    <a:pt x="30716" y="3110"/>
                    <a:pt x="30779" y="3110"/>
                  </a:cubicBezTo>
                  <a:cubicBezTo>
                    <a:pt x="30904" y="3110"/>
                    <a:pt x="31030" y="3047"/>
                    <a:pt x="31093" y="2942"/>
                  </a:cubicBezTo>
                  <a:cubicBezTo>
                    <a:pt x="31176" y="2859"/>
                    <a:pt x="32160" y="1603"/>
                    <a:pt x="33624" y="1059"/>
                  </a:cubicBezTo>
                  <a:lnTo>
                    <a:pt x="33624" y="1059"/>
                  </a:lnTo>
                  <a:cubicBezTo>
                    <a:pt x="35507" y="5077"/>
                    <a:pt x="32725" y="7838"/>
                    <a:pt x="32201" y="8299"/>
                  </a:cubicBezTo>
                  <a:cubicBezTo>
                    <a:pt x="31867" y="8110"/>
                    <a:pt x="31532" y="7943"/>
                    <a:pt x="31113" y="7776"/>
                  </a:cubicBezTo>
                  <a:cubicBezTo>
                    <a:pt x="30265" y="7431"/>
                    <a:pt x="29459" y="7278"/>
                    <a:pt x="28695" y="7278"/>
                  </a:cubicBezTo>
                  <a:cubicBezTo>
                    <a:pt x="24915" y="7278"/>
                    <a:pt x="22141" y="11006"/>
                    <a:pt x="20191" y="13634"/>
                  </a:cubicBezTo>
                  <a:cubicBezTo>
                    <a:pt x="19375" y="14722"/>
                    <a:pt x="18664" y="15685"/>
                    <a:pt x="18120" y="16061"/>
                  </a:cubicBezTo>
                  <a:cubicBezTo>
                    <a:pt x="17120" y="16754"/>
                    <a:pt x="15611" y="16937"/>
                    <a:pt x="14293" y="16937"/>
                  </a:cubicBezTo>
                  <a:cubicBezTo>
                    <a:pt x="12824" y="16937"/>
                    <a:pt x="11593" y="16710"/>
                    <a:pt x="11571" y="16710"/>
                  </a:cubicBezTo>
                  <a:cubicBezTo>
                    <a:pt x="11544" y="16705"/>
                    <a:pt x="11517" y="16702"/>
                    <a:pt x="11491" y="16702"/>
                  </a:cubicBezTo>
                  <a:cubicBezTo>
                    <a:pt x="11315" y="16702"/>
                    <a:pt x="11165" y="16821"/>
                    <a:pt x="11110" y="17003"/>
                  </a:cubicBezTo>
                  <a:cubicBezTo>
                    <a:pt x="11110" y="17045"/>
                    <a:pt x="9918" y="21795"/>
                    <a:pt x="5859" y="22129"/>
                  </a:cubicBezTo>
                  <a:cubicBezTo>
                    <a:pt x="5613" y="22149"/>
                    <a:pt x="5379" y="22158"/>
                    <a:pt x="5155" y="22158"/>
                  </a:cubicBezTo>
                  <a:cubicBezTo>
                    <a:pt x="1725" y="22158"/>
                    <a:pt x="855" y="20031"/>
                    <a:pt x="816" y="19932"/>
                  </a:cubicBezTo>
                  <a:cubicBezTo>
                    <a:pt x="768" y="19772"/>
                    <a:pt x="622" y="19673"/>
                    <a:pt x="462" y="19673"/>
                  </a:cubicBezTo>
                  <a:cubicBezTo>
                    <a:pt x="413" y="19673"/>
                    <a:pt x="363" y="19683"/>
                    <a:pt x="314" y="19702"/>
                  </a:cubicBezTo>
                  <a:cubicBezTo>
                    <a:pt x="105" y="19765"/>
                    <a:pt x="0" y="19995"/>
                    <a:pt x="84" y="20204"/>
                  </a:cubicBezTo>
                  <a:cubicBezTo>
                    <a:pt x="126" y="20330"/>
                    <a:pt x="1172" y="22945"/>
                    <a:pt x="5147" y="22945"/>
                  </a:cubicBezTo>
                  <a:cubicBezTo>
                    <a:pt x="5398" y="22945"/>
                    <a:pt x="5649" y="22945"/>
                    <a:pt x="5921" y="22924"/>
                  </a:cubicBezTo>
                  <a:cubicBezTo>
                    <a:pt x="9834" y="22611"/>
                    <a:pt x="11382" y="18740"/>
                    <a:pt x="11780" y="17526"/>
                  </a:cubicBezTo>
                  <a:cubicBezTo>
                    <a:pt x="12272" y="17607"/>
                    <a:pt x="13212" y="17725"/>
                    <a:pt x="14285" y="17725"/>
                  </a:cubicBezTo>
                  <a:cubicBezTo>
                    <a:pt x="15722" y="17725"/>
                    <a:pt x="17398" y="17513"/>
                    <a:pt x="18559" y="16710"/>
                  </a:cubicBezTo>
                  <a:cubicBezTo>
                    <a:pt x="19229" y="16250"/>
                    <a:pt x="19940" y="15308"/>
                    <a:pt x="20819" y="14095"/>
                  </a:cubicBezTo>
                  <a:cubicBezTo>
                    <a:pt x="22758" y="11492"/>
                    <a:pt x="25309" y="8073"/>
                    <a:pt x="28704" y="8073"/>
                  </a:cubicBezTo>
                  <a:cubicBezTo>
                    <a:pt x="29376" y="8073"/>
                    <a:pt x="30081" y="8207"/>
                    <a:pt x="30821" y="8508"/>
                  </a:cubicBezTo>
                  <a:cubicBezTo>
                    <a:pt x="33101" y="9429"/>
                    <a:pt x="34064" y="10684"/>
                    <a:pt x="33562" y="12023"/>
                  </a:cubicBezTo>
                  <a:cubicBezTo>
                    <a:pt x="33112" y="13193"/>
                    <a:pt x="31564" y="14176"/>
                    <a:pt x="30394" y="14176"/>
                  </a:cubicBezTo>
                  <a:cubicBezTo>
                    <a:pt x="30203" y="14176"/>
                    <a:pt x="30022" y="14150"/>
                    <a:pt x="29858" y="14095"/>
                  </a:cubicBezTo>
                  <a:cubicBezTo>
                    <a:pt x="29814" y="14075"/>
                    <a:pt x="29767" y="14066"/>
                    <a:pt x="29721" y="14066"/>
                  </a:cubicBezTo>
                  <a:cubicBezTo>
                    <a:pt x="29570" y="14066"/>
                    <a:pt x="29420" y="14165"/>
                    <a:pt x="29356" y="14325"/>
                  </a:cubicBezTo>
                  <a:cubicBezTo>
                    <a:pt x="29293" y="14534"/>
                    <a:pt x="29398" y="14764"/>
                    <a:pt x="29607" y="14827"/>
                  </a:cubicBezTo>
                  <a:cubicBezTo>
                    <a:pt x="29863" y="14918"/>
                    <a:pt x="30141" y="14961"/>
                    <a:pt x="30429" y="14961"/>
                  </a:cubicBezTo>
                  <a:cubicBezTo>
                    <a:pt x="31928" y="14961"/>
                    <a:pt x="33715" y="13805"/>
                    <a:pt x="34294" y="12295"/>
                  </a:cubicBezTo>
                  <a:cubicBezTo>
                    <a:pt x="34545" y="11626"/>
                    <a:pt x="34817" y="10098"/>
                    <a:pt x="32892" y="8717"/>
                  </a:cubicBezTo>
                  <a:cubicBezTo>
                    <a:pt x="33729" y="7880"/>
                    <a:pt x="36219" y="4930"/>
                    <a:pt x="34398" y="850"/>
                  </a:cubicBezTo>
                  <a:cubicBezTo>
                    <a:pt x="34598" y="817"/>
                    <a:pt x="34805" y="798"/>
                    <a:pt x="35018" y="798"/>
                  </a:cubicBezTo>
                  <a:cubicBezTo>
                    <a:pt x="35609" y="798"/>
                    <a:pt x="36248" y="941"/>
                    <a:pt x="36909" y="1310"/>
                  </a:cubicBezTo>
                  <a:cubicBezTo>
                    <a:pt x="36965" y="1341"/>
                    <a:pt x="37027" y="1356"/>
                    <a:pt x="37088" y="1356"/>
                  </a:cubicBezTo>
                  <a:cubicBezTo>
                    <a:pt x="37234" y="1356"/>
                    <a:pt x="37380" y="1275"/>
                    <a:pt x="37453" y="1143"/>
                  </a:cubicBezTo>
                  <a:cubicBezTo>
                    <a:pt x="37558" y="955"/>
                    <a:pt x="37474" y="704"/>
                    <a:pt x="37286" y="599"/>
                  </a:cubicBezTo>
                  <a:cubicBezTo>
                    <a:pt x="36503" y="170"/>
                    <a:pt x="35750" y="0"/>
                    <a:pt x="35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6969750" y="2455213"/>
              <a:ext cx="283550" cy="102725"/>
            </a:xfrm>
            <a:custGeom>
              <a:rect b="b" l="l" r="r" t="t"/>
              <a:pathLst>
                <a:path extrusionOk="0" h="4109" w="11342">
                  <a:moveTo>
                    <a:pt x="6710" y="0"/>
                  </a:moveTo>
                  <a:cubicBezTo>
                    <a:pt x="6591" y="0"/>
                    <a:pt x="6476" y="51"/>
                    <a:pt x="6403" y="154"/>
                  </a:cubicBezTo>
                  <a:cubicBezTo>
                    <a:pt x="4110" y="3206"/>
                    <a:pt x="949" y="3314"/>
                    <a:pt x="478" y="3314"/>
                  </a:cubicBezTo>
                  <a:cubicBezTo>
                    <a:pt x="442" y="3314"/>
                    <a:pt x="422" y="3313"/>
                    <a:pt x="419" y="3313"/>
                  </a:cubicBezTo>
                  <a:cubicBezTo>
                    <a:pt x="189" y="3313"/>
                    <a:pt x="22" y="3481"/>
                    <a:pt x="1" y="3690"/>
                  </a:cubicBezTo>
                  <a:cubicBezTo>
                    <a:pt x="1" y="3920"/>
                    <a:pt x="168" y="4108"/>
                    <a:pt x="377" y="4108"/>
                  </a:cubicBezTo>
                  <a:lnTo>
                    <a:pt x="503" y="4108"/>
                  </a:lnTo>
                  <a:cubicBezTo>
                    <a:pt x="1193" y="4108"/>
                    <a:pt x="4395" y="3941"/>
                    <a:pt x="6864" y="865"/>
                  </a:cubicBezTo>
                  <a:cubicBezTo>
                    <a:pt x="7453" y="1068"/>
                    <a:pt x="8934" y="1497"/>
                    <a:pt x="10380" y="1497"/>
                  </a:cubicBezTo>
                  <a:cubicBezTo>
                    <a:pt x="10576" y="1497"/>
                    <a:pt x="10772" y="1490"/>
                    <a:pt x="10965" y="1472"/>
                  </a:cubicBezTo>
                  <a:cubicBezTo>
                    <a:pt x="11174" y="1451"/>
                    <a:pt x="11341" y="1263"/>
                    <a:pt x="11320" y="1054"/>
                  </a:cubicBezTo>
                  <a:cubicBezTo>
                    <a:pt x="11301" y="856"/>
                    <a:pt x="11113" y="696"/>
                    <a:pt x="10917" y="696"/>
                  </a:cubicBezTo>
                  <a:cubicBezTo>
                    <a:pt x="10905" y="696"/>
                    <a:pt x="10893" y="697"/>
                    <a:pt x="10881" y="698"/>
                  </a:cubicBezTo>
                  <a:cubicBezTo>
                    <a:pt x="10717" y="713"/>
                    <a:pt x="10550" y="720"/>
                    <a:pt x="10382" y="720"/>
                  </a:cubicBezTo>
                  <a:cubicBezTo>
                    <a:pt x="8700" y="720"/>
                    <a:pt x="6883" y="28"/>
                    <a:pt x="6864" y="28"/>
                  </a:cubicBezTo>
                  <a:cubicBezTo>
                    <a:pt x="6813" y="9"/>
                    <a:pt x="6761" y="0"/>
                    <a:pt x="6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7526325" y="1499488"/>
              <a:ext cx="221800" cy="659850"/>
            </a:xfrm>
            <a:custGeom>
              <a:rect b="b" l="l" r="r" t="t"/>
              <a:pathLst>
                <a:path extrusionOk="0" h="26394" w="8872">
                  <a:moveTo>
                    <a:pt x="4260" y="0"/>
                  </a:moveTo>
                  <a:cubicBezTo>
                    <a:pt x="4121" y="0"/>
                    <a:pt x="3984" y="70"/>
                    <a:pt x="3913" y="197"/>
                  </a:cubicBezTo>
                  <a:cubicBezTo>
                    <a:pt x="2930" y="2018"/>
                    <a:pt x="733" y="3545"/>
                    <a:pt x="712" y="3566"/>
                  </a:cubicBezTo>
                  <a:cubicBezTo>
                    <a:pt x="586" y="3671"/>
                    <a:pt x="523" y="3817"/>
                    <a:pt x="544" y="3984"/>
                  </a:cubicBezTo>
                  <a:cubicBezTo>
                    <a:pt x="586" y="4152"/>
                    <a:pt x="712" y="4256"/>
                    <a:pt x="879" y="4277"/>
                  </a:cubicBezTo>
                  <a:cubicBezTo>
                    <a:pt x="2699" y="4549"/>
                    <a:pt x="4708" y="5930"/>
                    <a:pt x="5985" y="7772"/>
                  </a:cubicBezTo>
                  <a:cubicBezTo>
                    <a:pt x="6989" y="9194"/>
                    <a:pt x="8035" y="11559"/>
                    <a:pt x="7386" y="14676"/>
                  </a:cubicBezTo>
                  <a:cubicBezTo>
                    <a:pt x="6445" y="19217"/>
                    <a:pt x="2490" y="21016"/>
                    <a:pt x="942" y="21560"/>
                  </a:cubicBezTo>
                  <a:cubicBezTo>
                    <a:pt x="1026" y="19928"/>
                    <a:pt x="1402" y="18756"/>
                    <a:pt x="1402" y="18736"/>
                  </a:cubicBezTo>
                  <a:cubicBezTo>
                    <a:pt x="1465" y="18526"/>
                    <a:pt x="1339" y="18317"/>
                    <a:pt x="1151" y="18254"/>
                  </a:cubicBezTo>
                  <a:cubicBezTo>
                    <a:pt x="1110" y="18242"/>
                    <a:pt x="1069" y="18236"/>
                    <a:pt x="1028" y="18236"/>
                  </a:cubicBezTo>
                  <a:cubicBezTo>
                    <a:pt x="859" y="18236"/>
                    <a:pt x="700" y="18337"/>
                    <a:pt x="649" y="18505"/>
                  </a:cubicBezTo>
                  <a:cubicBezTo>
                    <a:pt x="607" y="18610"/>
                    <a:pt x="189" y="19991"/>
                    <a:pt x="126" y="21853"/>
                  </a:cubicBezTo>
                  <a:cubicBezTo>
                    <a:pt x="42" y="21958"/>
                    <a:pt x="0" y="22083"/>
                    <a:pt x="21" y="22230"/>
                  </a:cubicBezTo>
                  <a:cubicBezTo>
                    <a:pt x="42" y="22293"/>
                    <a:pt x="84" y="22334"/>
                    <a:pt x="126" y="22397"/>
                  </a:cubicBezTo>
                  <a:cubicBezTo>
                    <a:pt x="147" y="23548"/>
                    <a:pt x="314" y="24866"/>
                    <a:pt x="837" y="26143"/>
                  </a:cubicBezTo>
                  <a:cubicBezTo>
                    <a:pt x="900" y="26289"/>
                    <a:pt x="1047" y="26394"/>
                    <a:pt x="1193" y="26394"/>
                  </a:cubicBezTo>
                  <a:cubicBezTo>
                    <a:pt x="1256" y="26394"/>
                    <a:pt x="1298" y="26373"/>
                    <a:pt x="1339" y="26352"/>
                  </a:cubicBezTo>
                  <a:cubicBezTo>
                    <a:pt x="1549" y="26268"/>
                    <a:pt x="1653" y="26038"/>
                    <a:pt x="1570" y="25850"/>
                  </a:cubicBezTo>
                  <a:cubicBezTo>
                    <a:pt x="1109" y="24678"/>
                    <a:pt x="942" y="23485"/>
                    <a:pt x="921" y="22397"/>
                  </a:cubicBezTo>
                  <a:cubicBezTo>
                    <a:pt x="2365" y="21937"/>
                    <a:pt x="7093" y="20054"/>
                    <a:pt x="8161" y="14844"/>
                  </a:cubicBezTo>
                  <a:cubicBezTo>
                    <a:pt x="8872" y="11433"/>
                    <a:pt x="7721" y="8881"/>
                    <a:pt x="6633" y="7311"/>
                  </a:cubicBezTo>
                  <a:cubicBezTo>
                    <a:pt x="5399" y="5554"/>
                    <a:pt x="3620" y="4236"/>
                    <a:pt x="1842" y="3691"/>
                  </a:cubicBezTo>
                  <a:cubicBezTo>
                    <a:pt x="2637" y="3064"/>
                    <a:pt x="3892" y="1913"/>
                    <a:pt x="4604" y="574"/>
                  </a:cubicBezTo>
                  <a:cubicBezTo>
                    <a:pt x="4708" y="386"/>
                    <a:pt x="4645" y="155"/>
                    <a:pt x="4457" y="51"/>
                  </a:cubicBezTo>
                  <a:cubicBezTo>
                    <a:pt x="4396" y="17"/>
                    <a:pt x="4328" y="0"/>
                    <a:pt x="4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7315000" y="1734913"/>
              <a:ext cx="333750" cy="107425"/>
            </a:xfrm>
            <a:custGeom>
              <a:rect b="b" l="l" r="r" t="t"/>
              <a:pathLst>
                <a:path extrusionOk="0" h="4297" w="13350">
                  <a:moveTo>
                    <a:pt x="3015" y="0"/>
                  </a:moveTo>
                  <a:cubicBezTo>
                    <a:pt x="2703" y="0"/>
                    <a:pt x="2403" y="38"/>
                    <a:pt x="2113" y="112"/>
                  </a:cubicBezTo>
                  <a:cubicBezTo>
                    <a:pt x="712" y="468"/>
                    <a:pt x="126" y="1619"/>
                    <a:pt x="84" y="1681"/>
                  </a:cubicBezTo>
                  <a:cubicBezTo>
                    <a:pt x="0" y="1870"/>
                    <a:pt x="84" y="2100"/>
                    <a:pt x="272" y="2205"/>
                  </a:cubicBezTo>
                  <a:cubicBezTo>
                    <a:pt x="327" y="2235"/>
                    <a:pt x="386" y="2250"/>
                    <a:pt x="444" y="2250"/>
                  </a:cubicBezTo>
                  <a:cubicBezTo>
                    <a:pt x="584" y="2250"/>
                    <a:pt x="721" y="2164"/>
                    <a:pt x="795" y="2016"/>
                  </a:cubicBezTo>
                  <a:cubicBezTo>
                    <a:pt x="795" y="2016"/>
                    <a:pt x="1235" y="1158"/>
                    <a:pt x="2323" y="865"/>
                  </a:cubicBezTo>
                  <a:cubicBezTo>
                    <a:pt x="2546" y="808"/>
                    <a:pt x="2780" y="780"/>
                    <a:pt x="3024" y="780"/>
                  </a:cubicBezTo>
                  <a:cubicBezTo>
                    <a:pt x="3943" y="780"/>
                    <a:pt x="5003" y="1185"/>
                    <a:pt x="6194" y="1995"/>
                  </a:cubicBezTo>
                  <a:cubicBezTo>
                    <a:pt x="8997" y="3920"/>
                    <a:pt x="10943" y="4297"/>
                    <a:pt x="12031" y="4297"/>
                  </a:cubicBezTo>
                  <a:cubicBezTo>
                    <a:pt x="12680" y="4297"/>
                    <a:pt x="13015" y="4150"/>
                    <a:pt x="13057" y="4130"/>
                  </a:cubicBezTo>
                  <a:cubicBezTo>
                    <a:pt x="13245" y="4046"/>
                    <a:pt x="13349" y="3837"/>
                    <a:pt x="13266" y="3627"/>
                  </a:cubicBezTo>
                  <a:cubicBezTo>
                    <a:pt x="13204" y="3472"/>
                    <a:pt x="13061" y="3386"/>
                    <a:pt x="12906" y="3386"/>
                  </a:cubicBezTo>
                  <a:cubicBezTo>
                    <a:pt x="12852" y="3386"/>
                    <a:pt x="12797" y="3396"/>
                    <a:pt x="12743" y="3418"/>
                  </a:cubicBezTo>
                  <a:cubicBezTo>
                    <a:pt x="12736" y="3418"/>
                    <a:pt x="12503" y="3500"/>
                    <a:pt x="12040" y="3500"/>
                  </a:cubicBezTo>
                  <a:cubicBezTo>
                    <a:pt x="11135" y="3500"/>
                    <a:pt x="9347" y="3188"/>
                    <a:pt x="6633" y="1347"/>
                  </a:cubicBezTo>
                  <a:cubicBezTo>
                    <a:pt x="5316" y="452"/>
                    <a:pt x="4100" y="0"/>
                    <a:pt x="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7437400" y="1245263"/>
              <a:ext cx="162700" cy="216800"/>
            </a:xfrm>
            <a:custGeom>
              <a:rect b="b" l="l" r="r" t="t"/>
              <a:pathLst>
                <a:path extrusionOk="0" h="8672" w="6508">
                  <a:moveTo>
                    <a:pt x="463" y="0"/>
                  </a:moveTo>
                  <a:cubicBezTo>
                    <a:pt x="384" y="0"/>
                    <a:pt x="303" y="24"/>
                    <a:pt x="230" y="72"/>
                  </a:cubicBezTo>
                  <a:cubicBezTo>
                    <a:pt x="63" y="176"/>
                    <a:pt x="0" y="428"/>
                    <a:pt x="126" y="616"/>
                  </a:cubicBezTo>
                  <a:cubicBezTo>
                    <a:pt x="147" y="637"/>
                    <a:pt x="1486" y="2645"/>
                    <a:pt x="1653" y="4277"/>
                  </a:cubicBezTo>
                  <a:cubicBezTo>
                    <a:pt x="1653" y="4466"/>
                    <a:pt x="1821" y="4612"/>
                    <a:pt x="2009" y="4633"/>
                  </a:cubicBezTo>
                  <a:cubicBezTo>
                    <a:pt x="2009" y="4633"/>
                    <a:pt x="3934" y="4884"/>
                    <a:pt x="5712" y="8462"/>
                  </a:cubicBezTo>
                  <a:cubicBezTo>
                    <a:pt x="5775" y="8588"/>
                    <a:pt x="5922" y="8671"/>
                    <a:pt x="6068" y="8671"/>
                  </a:cubicBezTo>
                  <a:cubicBezTo>
                    <a:pt x="6131" y="8671"/>
                    <a:pt x="6194" y="8671"/>
                    <a:pt x="6236" y="8630"/>
                  </a:cubicBezTo>
                  <a:cubicBezTo>
                    <a:pt x="6445" y="8546"/>
                    <a:pt x="6508" y="8295"/>
                    <a:pt x="6424" y="8106"/>
                  </a:cubicBezTo>
                  <a:cubicBezTo>
                    <a:pt x="4834" y="4926"/>
                    <a:pt x="3097" y="4131"/>
                    <a:pt x="2386" y="3922"/>
                  </a:cubicBezTo>
                  <a:cubicBezTo>
                    <a:pt x="2093" y="2164"/>
                    <a:pt x="837" y="260"/>
                    <a:pt x="775" y="176"/>
                  </a:cubicBezTo>
                  <a:cubicBezTo>
                    <a:pt x="710" y="60"/>
                    <a:pt x="590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994850" y="1291388"/>
              <a:ext cx="188350" cy="100575"/>
            </a:xfrm>
            <a:custGeom>
              <a:rect b="b" l="l" r="r" t="t"/>
              <a:pathLst>
                <a:path extrusionOk="0" h="4023" w="7534">
                  <a:moveTo>
                    <a:pt x="6001" y="1"/>
                  </a:moveTo>
                  <a:cubicBezTo>
                    <a:pt x="1866" y="1"/>
                    <a:pt x="106" y="3419"/>
                    <a:pt x="106" y="3458"/>
                  </a:cubicBezTo>
                  <a:cubicBezTo>
                    <a:pt x="1" y="3646"/>
                    <a:pt x="85" y="3876"/>
                    <a:pt x="273" y="3981"/>
                  </a:cubicBezTo>
                  <a:cubicBezTo>
                    <a:pt x="336" y="4002"/>
                    <a:pt x="399" y="4023"/>
                    <a:pt x="461" y="4023"/>
                  </a:cubicBezTo>
                  <a:cubicBezTo>
                    <a:pt x="587" y="4023"/>
                    <a:pt x="733" y="3939"/>
                    <a:pt x="796" y="3813"/>
                  </a:cubicBezTo>
                  <a:cubicBezTo>
                    <a:pt x="873" y="3680"/>
                    <a:pt x="2383" y="782"/>
                    <a:pt x="5984" y="782"/>
                  </a:cubicBezTo>
                  <a:cubicBezTo>
                    <a:pt x="6321" y="782"/>
                    <a:pt x="6677" y="808"/>
                    <a:pt x="7052" y="863"/>
                  </a:cubicBezTo>
                  <a:cubicBezTo>
                    <a:pt x="7067" y="865"/>
                    <a:pt x="7081" y="865"/>
                    <a:pt x="7096" y="865"/>
                  </a:cubicBezTo>
                  <a:cubicBezTo>
                    <a:pt x="7306" y="865"/>
                    <a:pt x="7473" y="724"/>
                    <a:pt x="7513" y="528"/>
                  </a:cubicBezTo>
                  <a:cubicBezTo>
                    <a:pt x="7533" y="319"/>
                    <a:pt x="7387" y="110"/>
                    <a:pt x="7178" y="89"/>
                  </a:cubicBezTo>
                  <a:cubicBezTo>
                    <a:pt x="6766" y="28"/>
                    <a:pt x="6374" y="1"/>
                    <a:pt x="6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7321800" y="2258663"/>
              <a:ext cx="111950" cy="237025"/>
            </a:xfrm>
            <a:custGeom>
              <a:rect b="b" l="l" r="r" t="t"/>
              <a:pathLst>
                <a:path extrusionOk="0" h="9481" w="4478">
                  <a:moveTo>
                    <a:pt x="3454" y="0"/>
                  </a:moveTo>
                  <a:cubicBezTo>
                    <a:pt x="3440" y="0"/>
                    <a:pt x="3425" y="1"/>
                    <a:pt x="3411" y="2"/>
                  </a:cubicBezTo>
                  <a:cubicBezTo>
                    <a:pt x="3202" y="44"/>
                    <a:pt x="3034" y="232"/>
                    <a:pt x="3076" y="462"/>
                  </a:cubicBezTo>
                  <a:cubicBezTo>
                    <a:pt x="3076" y="504"/>
                    <a:pt x="3662" y="5442"/>
                    <a:pt x="168" y="8790"/>
                  </a:cubicBezTo>
                  <a:cubicBezTo>
                    <a:pt x="0" y="8957"/>
                    <a:pt x="0" y="9208"/>
                    <a:pt x="147" y="9355"/>
                  </a:cubicBezTo>
                  <a:cubicBezTo>
                    <a:pt x="230" y="9439"/>
                    <a:pt x="335" y="9480"/>
                    <a:pt x="440" y="9480"/>
                  </a:cubicBezTo>
                  <a:cubicBezTo>
                    <a:pt x="523" y="9480"/>
                    <a:pt x="628" y="9439"/>
                    <a:pt x="712" y="9376"/>
                  </a:cubicBezTo>
                  <a:cubicBezTo>
                    <a:pt x="4478" y="5714"/>
                    <a:pt x="3871" y="567"/>
                    <a:pt x="3850" y="358"/>
                  </a:cubicBezTo>
                  <a:cubicBezTo>
                    <a:pt x="3831" y="142"/>
                    <a:pt x="3664" y="0"/>
                    <a:pt x="3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4"/>
            <p:cNvSpPr/>
            <p:nvPr/>
          </p:nvSpPr>
          <p:spPr>
            <a:xfrm>
              <a:off x="7814550" y="1626688"/>
              <a:ext cx="114575" cy="319750"/>
            </a:xfrm>
            <a:custGeom>
              <a:rect b="b" l="l" r="r" t="t"/>
              <a:pathLst>
                <a:path extrusionOk="0" h="12790" w="4583">
                  <a:moveTo>
                    <a:pt x="882" y="0"/>
                  </a:moveTo>
                  <a:cubicBezTo>
                    <a:pt x="780" y="0"/>
                    <a:pt x="680" y="37"/>
                    <a:pt x="607" y="110"/>
                  </a:cubicBezTo>
                  <a:cubicBezTo>
                    <a:pt x="461" y="277"/>
                    <a:pt x="461" y="528"/>
                    <a:pt x="607" y="675"/>
                  </a:cubicBezTo>
                  <a:cubicBezTo>
                    <a:pt x="649" y="696"/>
                    <a:pt x="3641" y="3709"/>
                    <a:pt x="1758" y="10258"/>
                  </a:cubicBezTo>
                  <a:cubicBezTo>
                    <a:pt x="607" y="11220"/>
                    <a:pt x="126" y="12162"/>
                    <a:pt x="105" y="12225"/>
                  </a:cubicBezTo>
                  <a:cubicBezTo>
                    <a:pt x="0" y="12434"/>
                    <a:pt x="84" y="12664"/>
                    <a:pt x="272" y="12748"/>
                  </a:cubicBezTo>
                  <a:cubicBezTo>
                    <a:pt x="335" y="12769"/>
                    <a:pt x="398" y="12790"/>
                    <a:pt x="461" y="12790"/>
                  </a:cubicBezTo>
                  <a:cubicBezTo>
                    <a:pt x="607" y="12790"/>
                    <a:pt x="733" y="12706"/>
                    <a:pt x="816" y="12560"/>
                  </a:cubicBezTo>
                  <a:cubicBezTo>
                    <a:pt x="816" y="12560"/>
                    <a:pt x="1737" y="10676"/>
                    <a:pt x="4269" y="9693"/>
                  </a:cubicBezTo>
                  <a:cubicBezTo>
                    <a:pt x="4478" y="9609"/>
                    <a:pt x="4583" y="9400"/>
                    <a:pt x="4499" y="9191"/>
                  </a:cubicBezTo>
                  <a:cubicBezTo>
                    <a:pt x="4435" y="9031"/>
                    <a:pt x="4297" y="8932"/>
                    <a:pt x="4142" y="8932"/>
                  </a:cubicBezTo>
                  <a:cubicBezTo>
                    <a:pt x="4095" y="8932"/>
                    <a:pt x="4046" y="8941"/>
                    <a:pt x="3997" y="8961"/>
                  </a:cubicBezTo>
                  <a:cubicBezTo>
                    <a:pt x="3536" y="9149"/>
                    <a:pt x="3118" y="9358"/>
                    <a:pt x="2762" y="9567"/>
                  </a:cubicBezTo>
                  <a:cubicBezTo>
                    <a:pt x="4227" y="3207"/>
                    <a:pt x="1298" y="236"/>
                    <a:pt x="1172" y="110"/>
                  </a:cubicBezTo>
                  <a:cubicBezTo>
                    <a:pt x="1088" y="37"/>
                    <a:pt x="984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4"/>
            <p:cNvSpPr/>
            <p:nvPr/>
          </p:nvSpPr>
          <p:spPr>
            <a:xfrm>
              <a:off x="5964900" y="1322163"/>
              <a:ext cx="478125" cy="621150"/>
            </a:xfrm>
            <a:custGeom>
              <a:rect b="b" l="l" r="r" t="t"/>
              <a:pathLst>
                <a:path extrusionOk="0" h="24846" w="19125">
                  <a:moveTo>
                    <a:pt x="17443" y="0"/>
                  </a:moveTo>
                  <a:cubicBezTo>
                    <a:pt x="16744" y="0"/>
                    <a:pt x="16083" y="224"/>
                    <a:pt x="15484" y="657"/>
                  </a:cubicBezTo>
                  <a:cubicBezTo>
                    <a:pt x="14061" y="1725"/>
                    <a:pt x="13245" y="3901"/>
                    <a:pt x="13412" y="6202"/>
                  </a:cubicBezTo>
                  <a:cubicBezTo>
                    <a:pt x="13663" y="9320"/>
                    <a:pt x="11257" y="11224"/>
                    <a:pt x="5713" y="14781"/>
                  </a:cubicBezTo>
                  <a:cubicBezTo>
                    <a:pt x="0" y="18463"/>
                    <a:pt x="1988" y="24510"/>
                    <a:pt x="2009" y="24573"/>
                  </a:cubicBezTo>
                  <a:cubicBezTo>
                    <a:pt x="2051" y="24741"/>
                    <a:pt x="2218" y="24845"/>
                    <a:pt x="2365" y="24845"/>
                  </a:cubicBezTo>
                  <a:cubicBezTo>
                    <a:pt x="2407" y="24845"/>
                    <a:pt x="2469" y="24845"/>
                    <a:pt x="2511" y="24824"/>
                  </a:cubicBezTo>
                  <a:cubicBezTo>
                    <a:pt x="2700" y="24761"/>
                    <a:pt x="2825" y="24531"/>
                    <a:pt x="2741" y="24322"/>
                  </a:cubicBezTo>
                  <a:cubicBezTo>
                    <a:pt x="2679" y="24092"/>
                    <a:pt x="942" y="18777"/>
                    <a:pt x="6131" y="15450"/>
                  </a:cubicBezTo>
                  <a:cubicBezTo>
                    <a:pt x="11487" y="11998"/>
                    <a:pt x="14500" y="9885"/>
                    <a:pt x="14207" y="6139"/>
                  </a:cubicBezTo>
                  <a:cubicBezTo>
                    <a:pt x="14061" y="4131"/>
                    <a:pt x="14752" y="2185"/>
                    <a:pt x="15965" y="1306"/>
                  </a:cubicBezTo>
                  <a:cubicBezTo>
                    <a:pt x="16419" y="966"/>
                    <a:pt x="16919" y="800"/>
                    <a:pt x="17450" y="800"/>
                  </a:cubicBezTo>
                  <a:cubicBezTo>
                    <a:pt x="17801" y="800"/>
                    <a:pt x="18165" y="872"/>
                    <a:pt x="18539" y="1013"/>
                  </a:cubicBezTo>
                  <a:cubicBezTo>
                    <a:pt x="18583" y="1033"/>
                    <a:pt x="18629" y="1042"/>
                    <a:pt x="18676" y="1042"/>
                  </a:cubicBezTo>
                  <a:cubicBezTo>
                    <a:pt x="18827" y="1042"/>
                    <a:pt x="18977" y="943"/>
                    <a:pt x="19041" y="783"/>
                  </a:cubicBezTo>
                  <a:cubicBezTo>
                    <a:pt x="19125" y="595"/>
                    <a:pt x="19020" y="365"/>
                    <a:pt x="18832" y="281"/>
                  </a:cubicBezTo>
                  <a:cubicBezTo>
                    <a:pt x="18357" y="93"/>
                    <a:pt x="17892" y="0"/>
                    <a:pt x="17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6171000" y="1206838"/>
              <a:ext cx="166875" cy="144325"/>
            </a:xfrm>
            <a:custGeom>
              <a:rect b="b" l="l" r="r" t="t"/>
              <a:pathLst>
                <a:path extrusionOk="0" h="5773" w="6675">
                  <a:moveTo>
                    <a:pt x="6231" y="1"/>
                  </a:moveTo>
                  <a:cubicBezTo>
                    <a:pt x="6191" y="1"/>
                    <a:pt x="6151" y="6"/>
                    <a:pt x="6110" y="19"/>
                  </a:cubicBezTo>
                  <a:cubicBezTo>
                    <a:pt x="3662" y="835"/>
                    <a:pt x="2762" y="3032"/>
                    <a:pt x="2511" y="3827"/>
                  </a:cubicBezTo>
                  <a:cubicBezTo>
                    <a:pt x="1067" y="3973"/>
                    <a:pt x="168" y="5103"/>
                    <a:pt x="126" y="5145"/>
                  </a:cubicBezTo>
                  <a:cubicBezTo>
                    <a:pt x="0" y="5312"/>
                    <a:pt x="21" y="5563"/>
                    <a:pt x="189" y="5689"/>
                  </a:cubicBezTo>
                  <a:cubicBezTo>
                    <a:pt x="272" y="5752"/>
                    <a:pt x="356" y="5773"/>
                    <a:pt x="440" y="5773"/>
                  </a:cubicBezTo>
                  <a:cubicBezTo>
                    <a:pt x="565" y="5773"/>
                    <a:pt x="670" y="5731"/>
                    <a:pt x="754" y="5626"/>
                  </a:cubicBezTo>
                  <a:cubicBezTo>
                    <a:pt x="754" y="5626"/>
                    <a:pt x="1570" y="4601"/>
                    <a:pt x="2804" y="4601"/>
                  </a:cubicBezTo>
                  <a:cubicBezTo>
                    <a:pt x="2992" y="4601"/>
                    <a:pt x="3160" y="4475"/>
                    <a:pt x="3202" y="4287"/>
                  </a:cubicBezTo>
                  <a:cubicBezTo>
                    <a:pt x="3202" y="4266"/>
                    <a:pt x="3829" y="1609"/>
                    <a:pt x="6361" y="772"/>
                  </a:cubicBezTo>
                  <a:cubicBezTo>
                    <a:pt x="6570" y="709"/>
                    <a:pt x="6675" y="479"/>
                    <a:pt x="6591" y="270"/>
                  </a:cubicBezTo>
                  <a:cubicBezTo>
                    <a:pt x="6541" y="101"/>
                    <a:pt x="6395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5868650" y="1982788"/>
              <a:ext cx="77975" cy="131575"/>
            </a:xfrm>
            <a:custGeom>
              <a:rect b="b" l="l" r="r" t="t"/>
              <a:pathLst>
                <a:path extrusionOk="0" h="5263" w="3119">
                  <a:moveTo>
                    <a:pt x="2662" y="0"/>
                  </a:moveTo>
                  <a:cubicBezTo>
                    <a:pt x="2583" y="0"/>
                    <a:pt x="2502" y="24"/>
                    <a:pt x="2428" y="73"/>
                  </a:cubicBezTo>
                  <a:cubicBezTo>
                    <a:pt x="0" y="1935"/>
                    <a:pt x="984" y="4948"/>
                    <a:pt x="984" y="4990"/>
                  </a:cubicBezTo>
                  <a:cubicBezTo>
                    <a:pt x="1047" y="5158"/>
                    <a:pt x="1193" y="5262"/>
                    <a:pt x="1360" y="5262"/>
                  </a:cubicBezTo>
                  <a:cubicBezTo>
                    <a:pt x="1402" y="5262"/>
                    <a:pt x="1444" y="5241"/>
                    <a:pt x="1486" y="5241"/>
                  </a:cubicBezTo>
                  <a:cubicBezTo>
                    <a:pt x="1695" y="5158"/>
                    <a:pt x="1800" y="4948"/>
                    <a:pt x="1737" y="4739"/>
                  </a:cubicBezTo>
                  <a:cubicBezTo>
                    <a:pt x="1695" y="4634"/>
                    <a:pt x="942" y="2207"/>
                    <a:pt x="2909" y="701"/>
                  </a:cubicBezTo>
                  <a:cubicBezTo>
                    <a:pt x="3076" y="575"/>
                    <a:pt x="3118" y="324"/>
                    <a:pt x="2992" y="157"/>
                  </a:cubicBezTo>
                  <a:cubicBezTo>
                    <a:pt x="2904" y="55"/>
                    <a:pt x="2784" y="0"/>
                    <a:pt x="2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7" name="Google Shape;1187;p44"/>
          <p:cNvSpPr txBox="1"/>
          <p:nvPr>
            <p:ph idx="1" type="subTitle"/>
          </p:nvPr>
        </p:nvSpPr>
        <p:spPr>
          <a:xfrm>
            <a:off x="716725" y="1170900"/>
            <a:ext cx="1205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Selección natural</a:t>
            </a:r>
            <a:endParaRPr/>
          </a:p>
        </p:txBody>
      </p:sp>
      <p:sp>
        <p:nvSpPr>
          <p:cNvPr id="1188" name="Google Shape;1188;p44"/>
          <p:cNvSpPr txBox="1"/>
          <p:nvPr>
            <p:ph idx="5" type="subTitle"/>
          </p:nvPr>
        </p:nvSpPr>
        <p:spPr>
          <a:xfrm>
            <a:off x="508325" y="3761700"/>
            <a:ext cx="1413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Otros mecanismos</a:t>
            </a:r>
            <a:endParaRPr/>
          </a:p>
        </p:txBody>
      </p:sp>
      <p:cxnSp>
        <p:nvCxnSpPr>
          <p:cNvPr id="1189" name="Google Shape;1189;p44"/>
          <p:cNvCxnSpPr>
            <a:stCxn id="1167" idx="3"/>
          </p:cNvCxnSpPr>
          <p:nvPr/>
        </p:nvCxnSpPr>
        <p:spPr>
          <a:xfrm>
            <a:off x="1921725" y="2604800"/>
            <a:ext cx="5054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90" name="Google Shape;1190;p44"/>
          <p:cNvCxnSpPr/>
          <p:nvPr/>
        </p:nvCxnSpPr>
        <p:spPr>
          <a:xfrm>
            <a:off x="3113425" y="-2166688"/>
            <a:ext cx="3347400" cy="3945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91" name="Google Shape;1191;p44"/>
          <p:cNvCxnSpPr>
            <a:stCxn id="1188" idx="3"/>
          </p:cNvCxnSpPr>
          <p:nvPr/>
        </p:nvCxnSpPr>
        <p:spPr>
          <a:xfrm flipH="1" rot="10800000">
            <a:off x="1921925" y="3484800"/>
            <a:ext cx="4161900" cy="4140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92" name="Google Shape;1192;p44"/>
          <p:cNvCxnSpPr>
            <a:stCxn id="1187" idx="3"/>
          </p:cNvCxnSpPr>
          <p:nvPr/>
        </p:nvCxnSpPr>
        <p:spPr>
          <a:xfrm>
            <a:off x="1921825" y="1308000"/>
            <a:ext cx="4489800" cy="546600"/>
          </a:xfrm>
          <a:prstGeom prst="bentConnector3">
            <a:avLst>
              <a:gd fmla="val 59229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ain Surgery by Slidesgo">
  <a:themeElements>
    <a:clrScheme name="Simple Light">
      <a:dk1>
        <a:srgbClr val="344372"/>
      </a:dk1>
      <a:lt1>
        <a:srgbClr val="5379A7"/>
      </a:lt1>
      <a:dk2>
        <a:srgbClr val="9EC5F3"/>
      </a:dk2>
      <a:lt2>
        <a:srgbClr val="FFFFFF"/>
      </a:lt2>
      <a:accent1>
        <a:srgbClr val="344372"/>
      </a:accent1>
      <a:accent2>
        <a:srgbClr val="5379A7"/>
      </a:accent2>
      <a:accent3>
        <a:srgbClr val="9EC5F3"/>
      </a:accent3>
      <a:accent4>
        <a:srgbClr val="FFFFFF"/>
      </a:accent4>
      <a:accent5>
        <a:srgbClr val="344372"/>
      </a:accent5>
      <a:accent6>
        <a:srgbClr val="5379A7"/>
      </a:accent6>
      <a:hlink>
        <a:srgbClr val="9EC5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